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7"/>
  </p:notesMasterIdLst>
  <p:sldIdLst>
    <p:sldId id="282" r:id="rId5"/>
    <p:sldId id="312" r:id="rId6"/>
    <p:sldId id="293" r:id="rId7"/>
    <p:sldId id="295" r:id="rId8"/>
    <p:sldId id="298" r:id="rId9"/>
    <p:sldId id="299" r:id="rId10"/>
    <p:sldId id="300" r:id="rId11"/>
    <p:sldId id="305" r:id="rId12"/>
    <p:sldId id="308" r:id="rId13"/>
    <p:sldId id="309" r:id="rId14"/>
    <p:sldId id="311" r:id="rId15"/>
    <p:sldId id="284" r:id="rId16"/>
  </p:sldIdLst>
  <p:sldSz cx="12192000" cy="6858000"/>
  <p:notesSz cx="6858000" cy="9144000"/>
  <p:embeddedFontLst>
    <p:embeddedFont>
      <p:font typeface="Inter" panose="020B0604020202020204" charset="0"/>
      <p:regular r:id="rId18"/>
      <p:bold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oGk94oSoqOkaF2Gag06mabUpU3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orisni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344"/>
    <a:srgbClr val="0C4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503414-FB84-0569-5D63-3162E25B3F06}" v="4" dt="2025-10-28T22:39:31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3" autoAdjust="0"/>
    <p:restoredTop sz="93856" autoAdjust="0"/>
  </p:normalViewPr>
  <p:slideViewPr>
    <p:cSldViewPr snapToGrid="0">
      <p:cViewPr varScale="1">
        <p:scale>
          <a:sx n="104" d="100"/>
          <a:sy n="104" d="100"/>
        </p:scale>
        <p:origin x="126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5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oš Kolarić" userId="S::milos.kolaric@mre.gov.rs::3276ad25-e647-4cd6-affc-2332a566417a" providerId="AD" clId="Web-{91503414-FB84-0569-5D63-3162E25B3F06}"/>
    <pc:docChg chg="modSld">
      <pc:chgData name="Miloš Kolarić" userId="S::milos.kolaric@mre.gov.rs::3276ad25-e647-4cd6-affc-2332a566417a" providerId="AD" clId="Web-{91503414-FB84-0569-5D63-3162E25B3F06}" dt="2025-10-28T22:39:31.210" v="3"/>
      <pc:docMkLst>
        <pc:docMk/>
      </pc:docMkLst>
      <pc:sldChg chg="addSp delSp">
        <pc:chgData name="Miloš Kolarić" userId="S::milos.kolaric@mre.gov.rs::3276ad25-e647-4cd6-affc-2332a566417a" providerId="AD" clId="Web-{91503414-FB84-0569-5D63-3162E25B3F06}" dt="2025-10-28T22:39:31.210" v="3"/>
        <pc:sldMkLst>
          <pc:docMk/>
          <pc:sldMk cId="2928352607" sldId="282"/>
        </pc:sldMkLst>
        <pc:spChg chg="add del">
          <ac:chgData name="Miloš Kolarić" userId="S::milos.kolaric@mre.gov.rs::3276ad25-e647-4cd6-affc-2332a566417a" providerId="AD" clId="Web-{91503414-FB84-0569-5D63-3162E25B3F06}" dt="2025-10-28T22:39:31.210" v="3"/>
          <ac:spMkLst>
            <pc:docMk/>
            <pc:sldMk cId="2928352607" sldId="282"/>
            <ac:spMk id="7" creationId="{C51250B1-8215-E6EC-3FD2-0ADEB7AEE37A}"/>
          </ac:spMkLst>
        </pc:spChg>
        <pc:picChg chg="add del">
          <ac:chgData name="Miloš Kolarić" userId="S::milos.kolaric@mre.gov.rs::3276ad25-e647-4cd6-affc-2332a566417a" providerId="AD" clId="Web-{91503414-FB84-0569-5D63-3162E25B3F06}" dt="2025-10-28T22:39:31.070" v="2"/>
          <ac:picMkLst>
            <pc:docMk/>
            <pc:sldMk cId="2928352607" sldId="282"/>
            <ac:picMk id="5" creationId="{06A40356-FA0D-BFE9-4375-24623BB97D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sr-Cyrl-R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28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sr-Cyrl-R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11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sr-Cyrl-R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57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0C47-60B0-D592-E6F1-FD4240C6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85" y="868680"/>
            <a:ext cx="5943815" cy="1231106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A14AA-08E6-0582-B255-3744C874E7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 smtClean="0"/>
              <a:t>‹#›</a:t>
            </a:fld>
            <a:endParaRPr lang="sr-Cyrl-R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96A420A-4E5C-C072-30F3-B53A59C8DB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185" y="0"/>
            <a:ext cx="5943815" cy="6858000"/>
          </a:xfrm>
        </p:spPr>
        <p:txBody>
          <a:bodyPr/>
          <a:lstStyle/>
          <a:p>
            <a:endParaRPr lang="en-R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23B48F-BDFD-C008-8B5D-8CF0E198D2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185" y="2914967"/>
            <a:ext cx="5394325" cy="276999"/>
          </a:xfrm>
        </p:spPr>
        <p:txBody>
          <a:bodyPr/>
          <a:lstStyle/>
          <a:p>
            <a:pPr lvl="0"/>
            <a:endParaRPr lang="en-RS"/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43191BF-DA75-0AC8-75F3-174BD18E1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85" y="6182639"/>
            <a:ext cx="1785938" cy="5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82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ubTitle" idx="1"/>
          </p:nvPr>
        </p:nvSpPr>
        <p:spPr>
          <a:xfrm>
            <a:off x="1828801" y="3840480"/>
            <a:ext cx="85343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145281" y="6377940"/>
            <a:ext cx="3901439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2529625" y="617192"/>
            <a:ext cx="7132751" cy="49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43" b="0" i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ftr" idx="11"/>
          </p:nvPr>
        </p:nvSpPr>
        <p:spPr>
          <a:xfrm>
            <a:off x="4145281" y="6377940"/>
            <a:ext cx="3901439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0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07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/>
          <p:nvPr/>
        </p:nvSpPr>
        <p:spPr>
          <a:xfrm>
            <a:off x="0" y="0"/>
            <a:ext cx="12192000" cy="685751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2"/>
              <a:buFont typeface="Calibri"/>
              <a:buNone/>
            </a:pPr>
            <a:endParaRPr sz="1092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3"/>
          <p:cNvSpPr txBox="1">
            <a:spLocks noGrp="1"/>
          </p:cNvSpPr>
          <p:nvPr>
            <p:ph type="title"/>
          </p:nvPr>
        </p:nvSpPr>
        <p:spPr>
          <a:xfrm>
            <a:off x="2529625" y="617192"/>
            <a:ext cx="7132751" cy="82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35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body" idx="1"/>
          </p:nvPr>
        </p:nvSpPr>
        <p:spPr>
          <a:xfrm>
            <a:off x="590686" y="2450976"/>
            <a:ext cx="110106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145281" y="6377940"/>
            <a:ext cx="3901439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1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e.gov.r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istaenergija.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bank.org/en/projects-operations/products-and-services/grievance-redress-servic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066B3-6F92-DD79-C3BC-EF4B21B5E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9606C-2BC1-AF64-455E-2EC4F5C5FB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40356-FA0D-BFE9-4375-24623BB97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250B1-8215-E6EC-3FD2-0ADEB7AEE37A}"/>
              </a:ext>
            </a:extLst>
          </p:cNvPr>
          <p:cNvSpPr txBox="1"/>
          <p:nvPr/>
        </p:nvSpPr>
        <p:spPr>
          <a:xfrm>
            <a:off x="5712691" y="1921844"/>
            <a:ext cx="6022109" cy="2369880"/>
          </a:xfrm>
          <a:prstGeom prst="rect">
            <a:avLst/>
          </a:prstGeom>
          <a:solidFill>
            <a:srgbClr val="0C40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ЖАЛБЕНИ МЕХАНИЗАМ</a:t>
            </a:r>
            <a:endParaRPr lang="en-US" sz="40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  <a:p>
            <a:pPr algn="ctr"/>
            <a:r>
              <a:rPr lang="sr-Cyrl-RS" sz="20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за Пројекат „Чиста енергија и енергетска ефикасност за грађане“</a:t>
            </a:r>
            <a:endParaRPr lang="en-US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5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4207" y="140962"/>
            <a:ext cx="1171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 </a:t>
            </a:r>
            <a:r>
              <a:rPr lang="ru-RU" sz="3600" b="1" dirty="0" err="1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Праћење</a:t>
            </a:r>
            <a:r>
              <a:rPr lang="ru-RU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и </a:t>
            </a:r>
            <a:r>
              <a:rPr lang="ru-RU" sz="3600" b="1" dirty="0" err="1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извештавање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D1290-939F-3CF9-083D-4E1FD7ADF425}"/>
              </a:ext>
            </a:extLst>
          </p:cNvPr>
          <p:cNvSpPr txBox="1">
            <a:spLocks/>
          </p:cNvSpPr>
          <p:nvPr/>
        </p:nvSpPr>
        <p:spPr>
          <a:xfrm>
            <a:off x="38564" y="1165985"/>
            <a:ext cx="11929228" cy="5197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Локални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менаџер за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жалбе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Уколико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обим приспелих жалби, питања и захтева за додатним информацијама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не прелази више од 10 поднесака недељно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, </a:t>
            </a:r>
            <a:r>
              <a:rPr lang="sr-Cyrl-CS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она/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он ће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једном месечно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достављати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извештаје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централном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менаџеру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за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жалбе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у форми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ексел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табеле.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Табел</a:t>
            </a:r>
            <a:r>
              <a:rPr lang="sr-Cyrl-RS" sz="18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sr-Cyrl-RS" sz="18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за месечно извештавање ЈИП је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доставио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свим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ЈЛС.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Уколико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број жалби буде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већи од 10 недељно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она/о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н ће обавестити Централног менаџера за жалбе и достављати извештај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једном недељно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у форми поменуте табеле.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У случају тако великог броја жалби Локални менаџер за жалбе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тражи повећање капацитета Локалне службе за жалбе и о томе обавештава ЈИП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.</a:t>
            </a:r>
            <a:endParaRPr lang="en-US" sz="18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en-US" sz="18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r>
              <a:rPr lang="ru-RU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Централни</a:t>
            </a:r>
            <a:r>
              <a:rPr lang="ru-RU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менаџер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за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жалбе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Font typeface="Wingdings" panose="05000000000000000000" pitchFamily="2" charset="2"/>
              <a:buChar char="ü"/>
              <a:tabLst/>
              <a:defRPr/>
            </a:pPr>
            <a:r>
              <a:rPr lang="ru-RU" sz="18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Асистира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ЈЛС и </a:t>
            </a:r>
            <a:r>
              <a:rPr lang="ru-RU" sz="18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бави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се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жалбама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које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локални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ниво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није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сам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затворио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првом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степену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. Води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евиденције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жалбама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примљеним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централном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локалном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нивоу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. </a:t>
            </a:r>
            <a:r>
              <a:rPr kumimoji="0" lang="sr-Cyrl-C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Припрема материјале за седнице Другостепене комисије Министарства рударства и енергетике.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Прати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отворена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питања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предлаже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мере за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њихово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решавање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, о чему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обавештава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све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заинтересоване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стране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Пројекту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директно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и путем: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сајта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Министарства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рударства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енергетике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: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http://www.mre.gov.rs/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огласних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табли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и веб страница ЈЛС,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кампања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друштвеним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мрежама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, путем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сајт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а </a:t>
            </a:r>
            <a:r>
              <a:rPr lang="ru-RU" sz="18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Пројекта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: </a:t>
            </a:r>
            <a:r>
              <a:rPr lang="en-US" sz="18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https://www.cistaenergija.rs</a:t>
            </a:r>
            <a:r>
              <a:rPr lang="sr-Cyrl-RS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, припрема периодичне извештаје о раду за Светску банку, </a:t>
            </a:r>
            <a:r>
              <a:rPr lang="ru-RU" sz="18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итд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		</a:t>
            </a:r>
            <a:endParaRPr lang="ru-RU" sz="2400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5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88CB59-3C37-37D5-5B55-1F6D22B52746}"/>
              </a:ext>
            </a:extLst>
          </p:cNvPr>
          <p:cNvSpPr txBox="1">
            <a:spLocks/>
          </p:cNvSpPr>
          <p:nvPr/>
        </p:nvSpPr>
        <p:spPr>
          <a:xfrm>
            <a:off x="38100" y="68192"/>
            <a:ext cx="12024946" cy="2112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sr-Cyrl-RS" sz="3600" b="1" dirty="0">
                <a:solidFill>
                  <a:srgbClr val="19E970"/>
                </a:solidFill>
                <a:latin typeface="Calibri Light" panose="020F0302020204030204"/>
              </a:rPr>
              <a:t>   </a:t>
            </a:r>
          </a:p>
          <a:p>
            <a:pPr>
              <a:buClrTx/>
              <a:buFontTx/>
              <a:buNone/>
            </a:pPr>
            <a:r>
              <a:rPr lang="sr-Cyrl-RS" sz="3600" b="1" dirty="0">
                <a:solidFill>
                  <a:srgbClr val="19E9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3600" b="1" dirty="0">
                <a:solidFill>
                  <a:srgbClr val="19E9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 </a:t>
            </a:r>
            <a:r>
              <a:rPr lang="ru-RU" sz="40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Питања и </a:t>
            </a:r>
            <a:r>
              <a:rPr lang="ru-RU" sz="4000" b="1" dirty="0" err="1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одговори</a:t>
            </a:r>
            <a:r>
              <a:rPr lang="sr-Cyrl-RS" sz="40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ACEFC3-63BF-6538-6281-81FFAFED2555}"/>
              </a:ext>
            </a:extLst>
          </p:cNvPr>
          <p:cNvCxnSpPr/>
          <p:nvPr/>
        </p:nvCxnSpPr>
        <p:spPr>
          <a:xfrm>
            <a:off x="38100" y="2001100"/>
            <a:ext cx="11743585" cy="0"/>
          </a:xfrm>
          <a:prstGeom prst="line">
            <a:avLst/>
          </a:prstGeom>
          <a:noFill/>
          <a:ln w="22225" cap="flat" cmpd="sng" algn="ctr">
            <a:solidFill>
              <a:srgbClr val="6EB344"/>
            </a:solidFill>
            <a:prstDash val="solid"/>
            <a:miter lim="800000"/>
          </a:ln>
          <a:effectLst/>
        </p:spPr>
      </p:cxnSp>
      <p:pic>
        <p:nvPicPr>
          <p:cNvPr id="10" name="Graphic 9" descr="A lightbulb">
            <a:extLst>
              <a:ext uri="{FF2B5EF4-FFF2-40B4-BE49-F238E27FC236}">
                <a16:creationId xmlns:a16="http://schemas.microsoft.com/office/drawing/2014/main" id="{C5629D5A-E672-C58D-E6F0-B37590760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9685" y="-105510"/>
            <a:ext cx="4572000" cy="4572000"/>
          </a:xfrm>
          <a:prstGeom prst="rect">
            <a:avLst/>
          </a:prstGeom>
        </p:spPr>
      </p:pic>
      <p:pic>
        <p:nvPicPr>
          <p:cNvPr id="18" name="Video 17" title="Question mark speech bubbles">
            <a:hlinkClick r:id="" action="ppaction://media"/>
            <a:extLst>
              <a:ext uri="{FF2B5EF4-FFF2-40B4-BE49-F238E27FC236}">
                <a16:creationId xmlns:a16="http://schemas.microsoft.com/office/drawing/2014/main" id="{9A306AA5-953C-FFE3-6415-09E3CA8C1D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225" y="2500008"/>
            <a:ext cx="6566170" cy="3693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83EAA-A68D-3C41-A060-7DFF4B4BFADD}"/>
              </a:ext>
            </a:extLst>
          </p:cNvPr>
          <p:cNvSpPr txBox="1"/>
          <p:nvPr/>
        </p:nvSpPr>
        <p:spPr>
          <a:xfrm>
            <a:off x="7684261" y="4472142"/>
            <a:ext cx="3770630" cy="147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КОНТАКТ</a:t>
            </a:r>
            <a:r>
              <a:rPr lang="ru-RU" sz="18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:</a:t>
            </a:r>
            <a:r>
              <a:rPr lang="en-US" sz="18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         </a:t>
            </a:r>
            <a:r>
              <a:rPr lang="sr-Cyrl-RS" sz="18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Дејан Павловић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r>
              <a:rPr lang="sr-Cyrl-RS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стручњак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за </a:t>
            </a:r>
            <a:r>
              <a:rPr lang="sr-Cyrl-RS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друштвена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sr-Cyrl-RS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питања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r>
              <a:rPr lang="sr-Cyrl-RS" sz="18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Моб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: +381628832941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d</a:t>
            </a:r>
            <a:r>
              <a:rPr lang="ru-RU" sz="18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ejan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.</a:t>
            </a:r>
            <a:r>
              <a:rPr lang="sr-Cyrl-RS" sz="18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pavlovic</a:t>
            </a:r>
            <a:r>
              <a:rPr lang="ru-RU" sz="18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@mre.gov.rs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412A-865B-3776-CF3E-2418FA2CC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66F1A-7CD3-22E5-1B82-517DAA9935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R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E9E8F-048B-34D1-DA53-E306D731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31E0CF2-5005-5303-A338-76BC0BF1775A}"/>
              </a:ext>
            </a:extLst>
          </p:cNvPr>
          <p:cNvSpPr txBox="1">
            <a:spLocks/>
          </p:cNvSpPr>
          <p:nvPr/>
        </p:nvSpPr>
        <p:spPr>
          <a:xfrm>
            <a:off x="574158" y="1370915"/>
            <a:ext cx="4497572" cy="16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5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r-Cyrl-RS" b="1" dirty="0"/>
              <a:t>Хвала на пажњи!</a:t>
            </a:r>
            <a:endParaRPr lang="en-RS" b="1" dirty="0"/>
          </a:p>
        </p:txBody>
      </p:sp>
    </p:spTree>
    <p:extLst>
      <p:ext uri="{BB962C8B-B14F-4D97-AF65-F5344CB8AC3E}">
        <p14:creationId xmlns:p14="http://schemas.microsoft.com/office/powerpoint/2010/main" val="100954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2F60A-CA4C-B051-0E47-37688F34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438286-A8B9-8F3D-1DF4-399E20C91ACA}"/>
              </a:ext>
            </a:extLst>
          </p:cNvPr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A1089CB-6BDF-73E7-52B0-AAA9E118696E}"/>
              </a:ext>
            </a:extLst>
          </p:cNvPr>
          <p:cNvSpPr/>
          <p:nvPr/>
        </p:nvSpPr>
        <p:spPr>
          <a:xfrm>
            <a:off x="136124" y="76954"/>
            <a:ext cx="8750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 </a:t>
            </a:r>
            <a:r>
              <a:rPr lang="sr-Cyrl-RS" sz="3600" b="1" dirty="0">
                <a:solidFill>
                  <a:srgbClr val="6F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Ж</a:t>
            </a:r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албени механизам (ЖМ)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94E1B-69E7-4284-6214-67EBA3A07E53}"/>
              </a:ext>
            </a:extLst>
          </p:cNvPr>
          <p:cNvSpPr/>
          <p:nvPr/>
        </p:nvSpPr>
        <p:spPr>
          <a:xfrm>
            <a:off x="129021" y="883559"/>
            <a:ext cx="11933956" cy="5771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Стандардна, уобичајена пракса 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Светске банке на многим пројектима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, </a:t>
            </a:r>
            <a:r>
              <a:rPr lang="sr-Cyrl-C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прилагођена нашим условима.</a:t>
            </a:r>
            <a:endParaRPr lang="ru-RU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100000"/>
            </a:pPr>
            <a:endParaRPr lang="ru-RU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ru-RU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Проистиче из Закона о потврђивању Споразума о зајму 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између Републике Србије и Међународне банке за обнову и развој и Приручника за пројектне операције и бесповратна средства (ПОГМ).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endParaRPr lang="ru-RU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ru-RU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Интерни механизам Пројекта 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«Чиста енергија и енергетска ефикасност за грађане» (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SURCE); </a:t>
            </a: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саставни део имплементације Програма у ЈЛС.</a:t>
            </a:r>
            <a:endParaRPr lang="ru-RU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endParaRPr lang="ru-RU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sr-Cyrl-C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У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ru-RU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садржају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докумената којих су сви учесници на </a:t>
            </a:r>
            <a:r>
              <a:rPr lang="ru-RU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пројекту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ru-RU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обавезно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ru-RU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придржавају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: </a:t>
            </a:r>
            <a:r>
              <a:rPr lang="ru-RU" sz="2400" b="1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Жалбени механизам за Пројекат</a:t>
            </a:r>
            <a:r>
              <a:rPr lang="ru-RU" sz="2400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,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b="1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ESMP</a:t>
            </a:r>
            <a:r>
              <a:rPr lang="en-US" sz="2400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, </a:t>
            </a:r>
            <a:r>
              <a:rPr lang="en-US" sz="2400" b="1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ESMF</a:t>
            </a:r>
            <a:r>
              <a:rPr lang="en-US" sz="2400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, </a:t>
            </a:r>
            <a:r>
              <a:rPr lang="en-US" sz="2400" b="1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ESCP</a:t>
            </a:r>
            <a:r>
              <a:rPr lang="en-US" sz="2400" i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…</a:t>
            </a:r>
            <a:endParaRPr lang="sr-Cyrl-RS" sz="2400" i="1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endParaRPr lang="sr-Cyrl-RS" sz="2400" i="1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„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Жалба</a:t>
            </a: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“ укључује: 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питања, сугестије, захтеве за информацијама, молбе</a:t>
            </a: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7041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6124" y="76954"/>
            <a:ext cx="11831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600" b="1" kern="1200" dirty="0">
                <a:solidFill>
                  <a:srgbClr val="6EB344"/>
                </a:solidFill>
                <a:latin typeface="Calibri" panose="020F0502020204030204"/>
                <a:ea typeface="+mn-ea"/>
                <a:cs typeface="+mn-cs"/>
              </a:rPr>
              <a:t>  </a:t>
            </a:r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Сврха и принципи жалбеног механизма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055" y="1141016"/>
            <a:ext cx="11285888" cy="5557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</a:pPr>
            <a:r>
              <a:rPr lang="sr-Cyrl-RS" sz="26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Сврха:</a:t>
            </a:r>
          </a:p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sr-Cyrl-R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Д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а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пружи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информације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о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Пројекту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свим</a:t>
            </a:r>
            <a:r>
              <a:rPr lang="sr-Cyrl-R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а који су заинтересовани</a:t>
            </a:r>
            <a:endParaRPr lang="en-U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Да 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предупреди</a:t>
            </a:r>
            <a:r>
              <a:rPr lang="en-U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или</a:t>
            </a:r>
            <a:r>
              <a:rPr lang="en-U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реш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и </a:t>
            </a: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потенцијално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негативн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е </a:t>
            </a:r>
            <a:r>
              <a:rPr lang="en-US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друштвен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е</a:t>
            </a:r>
            <a:r>
              <a:rPr lang="en-U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и </a:t>
            </a:r>
            <a:r>
              <a:rPr lang="en-US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еколошк</a:t>
            </a:r>
            <a:r>
              <a:rPr lang="sr-Cyrl-R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е</a:t>
            </a:r>
            <a:r>
              <a:rPr lang="en-US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утицаје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Пројекта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на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које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се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скрене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пажња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путем</a:t>
            </a:r>
            <a:r>
              <a:rPr lang="en-U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sr-Cyrl-RS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ЖМ</a:t>
            </a:r>
            <a:endParaRPr lang="sr-Cyrl-RS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sr-Cyrl-R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Да </a:t>
            </a:r>
            <a:r>
              <a:rPr lang="sr-Cyrl-R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о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могући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постизањ</a:t>
            </a:r>
            <a:r>
              <a:rPr lang="sr-Cyrl-R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бољих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укупних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резултат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а</a:t>
            </a:r>
            <a:r>
              <a:rPr lang="sr-Cyrl-R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на Пројекту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</a:pPr>
            <a:endParaRPr lang="sr-Cyrl-RS" sz="26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</a:pPr>
            <a:r>
              <a:rPr lang="sr-Cyrl-RS" sz="26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Принципи: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ru-RU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Приступачност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и </a:t>
            </a:r>
            <a:r>
              <a:rPr lang="ru-RU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културна</a:t>
            </a:r>
            <a:r>
              <a:rPr lang="ru-RU" sz="24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</a:t>
            </a:r>
            <a:r>
              <a:rPr lang="ru-RU" sz="24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прилагођеност</a:t>
            </a:r>
            <a:endParaRPr lang="ru-RU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ru-RU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Транспарентност</a:t>
            </a:r>
            <a:endParaRPr lang="ru-RU" sz="2400" b="1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ru-RU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Правовременост</a:t>
            </a:r>
            <a:endParaRPr lang="ru-RU" sz="2400" b="1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ru-RU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Забрана </a:t>
            </a:r>
            <a:r>
              <a:rPr lang="ru-RU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освете</a:t>
            </a:r>
            <a:r>
              <a:rPr lang="ru-RU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и </a:t>
            </a:r>
            <a:r>
              <a:rPr lang="ru-RU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поштовање</a:t>
            </a:r>
            <a:r>
              <a:rPr lang="ru-RU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 приватности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ru-RU" sz="24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Добра </a:t>
            </a:r>
            <a:r>
              <a:rPr lang="ru-RU" sz="24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намера</a:t>
            </a:r>
            <a:endParaRPr lang="ru-RU" sz="24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562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6124" y="76954"/>
            <a:ext cx="11705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600" b="1" kern="1200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  <a:cs typeface="+mn-cs"/>
              </a:rPr>
              <a:t>  </a:t>
            </a:r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Н</a:t>
            </a:r>
            <a:r>
              <a:rPr lang="sr-Cyrl-C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ивои</a:t>
            </a:r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функционисања жалбеног механизма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275" y="810934"/>
            <a:ext cx="4823879" cy="555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sr-Cyrl-R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Узимајући у обзир спровођење одређених пројектних активности на различитим локацијама у Србији, дефинисана су </a:t>
            </a:r>
            <a:r>
              <a:rPr lang="sr-Cyrl-R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два нивоа процеса управљања жалбама. </a:t>
            </a:r>
            <a:endParaRPr lang="en-US" sz="1800" b="1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defTabSz="457200">
              <a:buClrTx/>
              <a:buFontTx/>
              <a:buNone/>
            </a:pPr>
            <a:endParaRPr lang="sr-Latn-RS" sz="18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defTabSz="457200">
              <a:buClrTx/>
              <a:buFontTx/>
              <a:buNone/>
            </a:pPr>
            <a:r>
              <a:rPr lang="sr-Cyrl-R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Први</a:t>
            </a:r>
            <a:r>
              <a:rPr lang="sr-Cyrl-R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је на локалном нивоу, који такође укључује све извођаче који изводе радове на терену.</a:t>
            </a:r>
            <a:endParaRPr lang="sr-Latn-RS" sz="18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defTabSz="457200">
              <a:buClrTx/>
              <a:buFontTx/>
              <a:buNone/>
            </a:pPr>
            <a:endParaRPr lang="sr-Latn-RS" sz="18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defTabSz="457200">
              <a:buClrTx/>
              <a:buFontTx/>
              <a:buNone/>
            </a:pPr>
            <a:r>
              <a:rPr lang="sr-Cyrl-R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Други</a:t>
            </a:r>
            <a:r>
              <a:rPr lang="sr-Cyrl-R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се односи на процес управљања жалбама на централном нивоу. </a:t>
            </a:r>
            <a:endParaRPr lang="sr-Latn-RS" sz="18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defTabSz="457200">
              <a:buClrTx/>
              <a:buFontTx/>
              <a:buNone/>
            </a:pPr>
            <a:endParaRPr lang="sr-Latn-RS" sz="1800" kern="12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Поред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тога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уколико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се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одређена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жалба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не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реши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ни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на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једном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ова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два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нивоа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покреће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се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жалбени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поступак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где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коначне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одлуке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доноси</a:t>
            </a:r>
            <a:r>
              <a:rPr lang="en-US" sz="1800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Другостепена</a:t>
            </a:r>
            <a:r>
              <a:rPr lang="en-U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комисија</a:t>
            </a:r>
            <a:r>
              <a:rPr lang="en-U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образована</a:t>
            </a:r>
            <a:r>
              <a:rPr lang="en-U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решењем</a:t>
            </a:r>
            <a:r>
              <a:rPr lang="en-U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министра</a:t>
            </a:r>
            <a:r>
              <a:rPr lang="en-U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рударства</a:t>
            </a:r>
            <a:r>
              <a:rPr lang="en-U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и </a:t>
            </a:r>
            <a:r>
              <a:rPr lang="en-US" sz="1800" b="1" kern="12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енергетике</a:t>
            </a:r>
            <a:r>
              <a:rPr lang="sr-Cyrl-RS" sz="1800" b="1" kern="12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6866" y="819672"/>
            <a:ext cx="5820926" cy="3577450"/>
            <a:chOff x="6240013" y="848758"/>
            <a:chExt cx="5820926" cy="3577450"/>
          </a:xfrm>
        </p:grpSpPr>
        <p:sp>
          <p:nvSpPr>
            <p:cNvPr id="4" name="Freeform 3"/>
            <p:cNvSpPr/>
            <p:nvPr/>
          </p:nvSpPr>
          <p:spPr>
            <a:xfrm>
              <a:off x="6240013" y="1987641"/>
              <a:ext cx="3050291" cy="1104416"/>
            </a:xfrm>
            <a:custGeom>
              <a:avLst/>
              <a:gdLst>
                <a:gd name="connsiteX0" fmla="*/ 0 w 3094608"/>
                <a:gd name="connsiteY0" fmla="*/ 190658 h 1143923"/>
                <a:gd name="connsiteX1" fmla="*/ 190658 w 3094608"/>
                <a:gd name="connsiteY1" fmla="*/ 0 h 1143923"/>
                <a:gd name="connsiteX2" fmla="*/ 2903950 w 3094608"/>
                <a:gd name="connsiteY2" fmla="*/ 0 h 1143923"/>
                <a:gd name="connsiteX3" fmla="*/ 3094608 w 3094608"/>
                <a:gd name="connsiteY3" fmla="*/ 190658 h 1143923"/>
                <a:gd name="connsiteX4" fmla="*/ 3094608 w 3094608"/>
                <a:gd name="connsiteY4" fmla="*/ 953265 h 1143923"/>
                <a:gd name="connsiteX5" fmla="*/ 2903950 w 3094608"/>
                <a:gd name="connsiteY5" fmla="*/ 1143923 h 1143923"/>
                <a:gd name="connsiteX6" fmla="*/ 190658 w 3094608"/>
                <a:gd name="connsiteY6" fmla="*/ 1143923 h 1143923"/>
                <a:gd name="connsiteX7" fmla="*/ 0 w 3094608"/>
                <a:gd name="connsiteY7" fmla="*/ 953265 h 1143923"/>
                <a:gd name="connsiteX8" fmla="*/ 0 w 3094608"/>
                <a:gd name="connsiteY8" fmla="*/ 190658 h 114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4608" h="1143923">
                  <a:moveTo>
                    <a:pt x="0" y="190658"/>
                  </a:moveTo>
                  <a:cubicBezTo>
                    <a:pt x="0" y="85360"/>
                    <a:pt x="85360" y="0"/>
                    <a:pt x="190658" y="0"/>
                  </a:cubicBezTo>
                  <a:lnTo>
                    <a:pt x="2903950" y="0"/>
                  </a:lnTo>
                  <a:cubicBezTo>
                    <a:pt x="3009248" y="0"/>
                    <a:pt x="3094608" y="85360"/>
                    <a:pt x="3094608" y="190658"/>
                  </a:cubicBezTo>
                  <a:lnTo>
                    <a:pt x="3094608" y="953265"/>
                  </a:lnTo>
                  <a:cubicBezTo>
                    <a:pt x="3094608" y="1058563"/>
                    <a:pt x="3009248" y="1143923"/>
                    <a:pt x="2903950" y="1143923"/>
                  </a:cubicBezTo>
                  <a:lnTo>
                    <a:pt x="190658" y="1143923"/>
                  </a:lnTo>
                  <a:cubicBezTo>
                    <a:pt x="85360" y="1143923"/>
                    <a:pt x="0" y="1058563"/>
                    <a:pt x="0" y="953265"/>
                  </a:cubicBezTo>
                  <a:lnTo>
                    <a:pt x="0" y="190658"/>
                  </a:lnTo>
                  <a:close/>
                </a:path>
              </a:pathLst>
            </a:cu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562" tIns="101562" rIns="101562" bIns="10156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Cyrl-R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Локални пулт за информације и пријем жалби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Cyrl-R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 ниво </a:t>
              </a:r>
              <a:r>
                <a:rPr lang="sr-Cyrl-RS" sz="1800" b="1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ЈЛС</a:t>
              </a:r>
              <a:endPara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40013" y="848758"/>
              <a:ext cx="2981232" cy="686725"/>
            </a:xfrm>
            <a:custGeom>
              <a:avLst/>
              <a:gdLst>
                <a:gd name="connsiteX0" fmla="*/ 0 w 2981232"/>
                <a:gd name="connsiteY0" fmla="*/ 114456 h 686725"/>
                <a:gd name="connsiteX1" fmla="*/ 114456 w 2981232"/>
                <a:gd name="connsiteY1" fmla="*/ 0 h 686725"/>
                <a:gd name="connsiteX2" fmla="*/ 2866776 w 2981232"/>
                <a:gd name="connsiteY2" fmla="*/ 0 h 686725"/>
                <a:gd name="connsiteX3" fmla="*/ 2981232 w 2981232"/>
                <a:gd name="connsiteY3" fmla="*/ 114456 h 686725"/>
                <a:gd name="connsiteX4" fmla="*/ 2981232 w 2981232"/>
                <a:gd name="connsiteY4" fmla="*/ 572269 h 686725"/>
                <a:gd name="connsiteX5" fmla="*/ 2866776 w 2981232"/>
                <a:gd name="connsiteY5" fmla="*/ 686725 h 686725"/>
                <a:gd name="connsiteX6" fmla="*/ 114456 w 2981232"/>
                <a:gd name="connsiteY6" fmla="*/ 686725 h 686725"/>
                <a:gd name="connsiteX7" fmla="*/ 0 w 2981232"/>
                <a:gd name="connsiteY7" fmla="*/ 572269 h 686725"/>
                <a:gd name="connsiteX8" fmla="*/ 0 w 2981232"/>
                <a:gd name="connsiteY8" fmla="*/ 114456 h 68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1232" h="686725">
                  <a:moveTo>
                    <a:pt x="0" y="114456"/>
                  </a:moveTo>
                  <a:cubicBezTo>
                    <a:pt x="0" y="51244"/>
                    <a:pt x="51244" y="0"/>
                    <a:pt x="114456" y="0"/>
                  </a:cubicBezTo>
                  <a:lnTo>
                    <a:pt x="2866776" y="0"/>
                  </a:lnTo>
                  <a:cubicBezTo>
                    <a:pt x="2929988" y="0"/>
                    <a:pt x="2981232" y="51244"/>
                    <a:pt x="2981232" y="114456"/>
                  </a:cubicBezTo>
                  <a:lnTo>
                    <a:pt x="2981232" y="572269"/>
                  </a:lnTo>
                  <a:cubicBezTo>
                    <a:pt x="2981232" y="635481"/>
                    <a:pt x="2929988" y="686725"/>
                    <a:pt x="2866776" y="686725"/>
                  </a:cubicBezTo>
                  <a:lnTo>
                    <a:pt x="114456" y="686725"/>
                  </a:lnTo>
                  <a:cubicBezTo>
                    <a:pt x="51244" y="686725"/>
                    <a:pt x="0" y="635481"/>
                    <a:pt x="0" y="572269"/>
                  </a:cubicBezTo>
                  <a:lnTo>
                    <a:pt x="0" y="114456"/>
                  </a:lnTo>
                  <a:close/>
                </a:path>
              </a:pathLst>
            </a:custGeom>
            <a:solidFill>
              <a:srgbClr val="A5A5A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243" tIns="79243" rIns="79243" bIns="7924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Cyrl-R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Грађани, групе или  </a:t>
              </a:r>
              <a:r>
                <a:rPr lang="sr-Latn-R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lang="sr-Cyrl-R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рганизације</a:t>
              </a:r>
              <a:endParaRPr lang="en-US" sz="1800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0099090" y="1388416"/>
              <a:ext cx="1961849" cy="913720"/>
            </a:xfrm>
            <a:custGeom>
              <a:avLst/>
              <a:gdLst>
                <a:gd name="connsiteX0" fmla="*/ 0 w 1961849"/>
                <a:gd name="connsiteY0" fmla="*/ 152290 h 913720"/>
                <a:gd name="connsiteX1" fmla="*/ 152290 w 1961849"/>
                <a:gd name="connsiteY1" fmla="*/ 0 h 913720"/>
                <a:gd name="connsiteX2" fmla="*/ 1809559 w 1961849"/>
                <a:gd name="connsiteY2" fmla="*/ 0 h 913720"/>
                <a:gd name="connsiteX3" fmla="*/ 1961849 w 1961849"/>
                <a:gd name="connsiteY3" fmla="*/ 152290 h 913720"/>
                <a:gd name="connsiteX4" fmla="*/ 1961849 w 1961849"/>
                <a:gd name="connsiteY4" fmla="*/ 761430 h 913720"/>
                <a:gd name="connsiteX5" fmla="*/ 1809559 w 1961849"/>
                <a:gd name="connsiteY5" fmla="*/ 913720 h 913720"/>
                <a:gd name="connsiteX6" fmla="*/ 152290 w 1961849"/>
                <a:gd name="connsiteY6" fmla="*/ 913720 h 913720"/>
                <a:gd name="connsiteX7" fmla="*/ 0 w 1961849"/>
                <a:gd name="connsiteY7" fmla="*/ 761430 h 913720"/>
                <a:gd name="connsiteX8" fmla="*/ 0 w 1961849"/>
                <a:gd name="connsiteY8" fmla="*/ 152290 h 91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1849" h="913720">
                  <a:moveTo>
                    <a:pt x="0" y="152290"/>
                  </a:moveTo>
                  <a:cubicBezTo>
                    <a:pt x="0" y="68183"/>
                    <a:pt x="68183" y="0"/>
                    <a:pt x="152290" y="0"/>
                  </a:cubicBezTo>
                  <a:lnTo>
                    <a:pt x="1809559" y="0"/>
                  </a:lnTo>
                  <a:cubicBezTo>
                    <a:pt x="1893666" y="0"/>
                    <a:pt x="1961849" y="68183"/>
                    <a:pt x="1961849" y="152290"/>
                  </a:cubicBezTo>
                  <a:lnTo>
                    <a:pt x="1961849" y="761430"/>
                  </a:lnTo>
                  <a:cubicBezTo>
                    <a:pt x="1961849" y="845537"/>
                    <a:pt x="1893666" y="913720"/>
                    <a:pt x="1809559" y="913720"/>
                  </a:cubicBezTo>
                  <a:lnTo>
                    <a:pt x="152290" y="913720"/>
                  </a:lnTo>
                  <a:cubicBezTo>
                    <a:pt x="68183" y="913720"/>
                    <a:pt x="0" y="845537"/>
                    <a:pt x="0" y="761430"/>
                  </a:cubicBezTo>
                  <a:lnTo>
                    <a:pt x="0" y="152290"/>
                  </a:lnTo>
                  <a:close/>
                </a:path>
              </a:pathLst>
            </a:custGeom>
            <a:solidFill>
              <a:srgbClr val="FFC000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324" tIns="90324" rIns="90324" bIns="9032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Cyrl-R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Извођач радова</a:t>
              </a:r>
              <a:endParaRPr lang="en-US" sz="1800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330735" y="3542093"/>
              <a:ext cx="2890509" cy="884115"/>
            </a:xfrm>
            <a:custGeom>
              <a:avLst/>
              <a:gdLst>
                <a:gd name="connsiteX0" fmla="*/ 0 w 2799786"/>
                <a:gd name="connsiteY0" fmla="*/ 176349 h 1058070"/>
                <a:gd name="connsiteX1" fmla="*/ 176349 w 2799786"/>
                <a:gd name="connsiteY1" fmla="*/ 0 h 1058070"/>
                <a:gd name="connsiteX2" fmla="*/ 2623437 w 2799786"/>
                <a:gd name="connsiteY2" fmla="*/ 0 h 1058070"/>
                <a:gd name="connsiteX3" fmla="*/ 2799786 w 2799786"/>
                <a:gd name="connsiteY3" fmla="*/ 176349 h 1058070"/>
                <a:gd name="connsiteX4" fmla="*/ 2799786 w 2799786"/>
                <a:gd name="connsiteY4" fmla="*/ 881721 h 1058070"/>
                <a:gd name="connsiteX5" fmla="*/ 2623437 w 2799786"/>
                <a:gd name="connsiteY5" fmla="*/ 1058070 h 1058070"/>
                <a:gd name="connsiteX6" fmla="*/ 176349 w 2799786"/>
                <a:gd name="connsiteY6" fmla="*/ 1058070 h 1058070"/>
                <a:gd name="connsiteX7" fmla="*/ 0 w 2799786"/>
                <a:gd name="connsiteY7" fmla="*/ 881721 h 1058070"/>
                <a:gd name="connsiteX8" fmla="*/ 0 w 2799786"/>
                <a:gd name="connsiteY8" fmla="*/ 176349 h 105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9786" h="1058070">
                  <a:moveTo>
                    <a:pt x="0" y="176349"/>
                  </a:moveTo>
                  <a:cubicBezTo>
                    <a:pt x="0" y="78954"/>
                    <a:pt x="78954" y="0"/>
                    <a:pt x="176349" y="0"/>
                  </a:cubicBezTo>
                  <a:lnTo>
                    <a:pt x="2623437" y="0"/>
                  </a:lnTo>
                  <a:cubicBezTo>
                    <a:pt x="2720832" y="0"/>
                    <a:pt x="2799786" y="78954"/>
                    <a:pt x="2799786" y="176349"/>
                  </a:cubicBezTo>
                  <a:lnTo>
                    <a:pt x="2799786" y="881721"/>
                  </a:lnTo>
                  <a:cubicBezTo>
                    <a:pt x="2799786" y="979116"/>
                    <a:pt x="2720832" y="1058070"/>
                    <a:pt x="2623437" y="1058070"/>
                  </a:cubicBezTo>
                  <a:lnTo>
                    <a:pt x="176349" y="1058070"/>
                  </a:lnTo>
                  <a:cubicBezTo>
                    <a:pt x="78954" y="1058070"/>
                    <a:pt x="0" y="979116"/>
                    <a:pt x="0" y="881721"/>
                  </a:cubicBezTo>
                  <a:lnTo>
                    <a:pt x="0" y="176349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371" tIns="97371" rIns="97371" bIns="9737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Cyrl-RS" sz="18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Централни  пулт за жалбе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Cyrl-RS" sz="1800" b="1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ЈИП </a:t>
              </a:r>
              <a:endPara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669376" y="4944555"/>
            <a:ext cx="2573383" cy="73524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Министарство рударства и енергетике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30836" y="5811558"/>
            <a:ext cx="2704012" cy="678243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Светска банка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927848" y="1551644"/>
            <a:ext cx="0" cy="4114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927848" y="3111882"/>
            <a:ext cx="0" cy="4114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678849" y="4457699"/>
            <a:ext cx="0" cy="436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277416" y="1163034"/>
            <a:ext cx="579228" cy="398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9322473" y="2227201"/>
            <a:ext cx="558153" cy="3437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880642" y="1570426"/>
            <a:ext cx="1" cy="3955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877783" y="3073257"/>
            <a:ext cx="2859" cy="41141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036023" y="4470276"/>
            <a:ext cx="2859" cy="41141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6885338" y="4457699"/>
            <a:ext cx="0" cy="1293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5729441" y="1173379"/>
            <a:ext cx="366558" cy="16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5747436" y="1171634"/>
            <a:ext cx="19872" cy="29431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5747436" y="4114797"/>
            <a:ext cx="50790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68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4207" y="140962"/>
            <a:ext cx="1171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 Жалбени механизам - кораци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9D42-87CB-9269-0A8B-A829FD7D3E7D}"/>
              </a:ext>
            </a:extLst>
          </p:cNvPr>
          <p:cNvGrpSpPr>
            <a:grpSpLocks/>
          </p:cNvGrpSpPr>
          <p:nvPr/>
        </p:nvGrpSpPr>
        <p:grpSpPr bwMode="auto">
          <a:xfrm>
            <a:off x="1550681" y="2249174"/>
            <a:ext cx="9090636" cy="2796958"/>
            <a:chOff x="2175" y="11842"/>
            <a:chExt cx="8103" cy="2657"/>
          </a:xfrm>
        </p:grpSpPr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84BA6D7F-C784-D816-1E27-D7032826C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12259"/>
              <a:ext cx="334" cy="505"/>
            </a:xfrm>
            <a:custGeom>
              <a:avLst/>
              <a:gdLst>
                <a:gd name="T0" fmla="+- 0 3427 3422"/>
                <a:gd name="T1" fmla="*/ T0 w 334"/>
                <a:gd name="T2" fmla="+- 0 12260 12260"/>
                <a:gd name="T3" fmla="*/ 12260 h 505"/>
                <a:gd name="T4" fmla="+- 0 3422 3422"/>
                <a:gd name="T5" fmla="*/ T4 w 334"/>
                <a:gd name="T6" fmla="+- 0 12273 12260"/>
                <a:gd name="T7" fmla="*/ 12273 h 505"/>
                <a:gd name="T8" fmla="+- 0 3422 3422"/>
                <a:gd name="T9" fmla="*/ T8 w 334"/>
                <a:gd name="T10" fmla="+- 0 12305 12260"/>
                <a:gd name="T11" fmla="*/ 12305 h 505"/>
                <a:gd name="T12" fmla="+- 0 3422 3422"/>
                <a:gd name="T13" fmla="*/ T12 w 334"/>
                <a:gd name="T14" fmla="+- 0 12718 12260"/>
                <a:gd name="T15" fmla="*/ 12718 h 505"/>
                <a:gd name="T16" fmla="+- 0 3422 3422"/>
                <a:gd name="T17" fmla="*/ T16 w 334"/>
                <a:gd name="T18" fmla="+- 0 12751 12260"/>
                <a:gd name="T19" fmla="*/ 12751 h 505"/>
                <a:gd name="T20" fmla="+- 0 3427 3422"/>
                <a:gd name="T21" fmla="*/ T20 w 334"/>
                <a:gd name="T22" fmla="+- 0 12764 12260"/>
                <a:gd name="T23" fmla="*/ 12764 h 505"/>
                <a:gd name="T24" fmla="+- 0 3441 3422"/>
                <a:gd name="T25" fmla="*/ T24 w 334"/>
                <a:gd name="T26" fmla="+- 0 12760 12260"/>
                <a:gd name="T27" fmla="*/ 12760 h 505"/>
                <a:gd name="T28" fmla="+- 0 3467 3422"/>
                <a:gd name="T29" fmla="*/ T28 w 334"/>
                <a:gd name="T30" fmla="+- 0 12741 12260"/>
                <a:gd name="T31" fmla="*/ 12741 h 505"/>
                <a:gd name="T32" fmla="+- 0 3722 3422"/>
                <a:gd name="T33" fmla="*/ T32 w 334"/>
                <a:gd name="T34" fmla="+- 0 12546 12260"/>
                <a:gd name="T35" fmla="*/ 12546 h 505"/>
                <a:gd name="T36" fmla="+- 0 3747 3422"/>
                <a:gd name="T37" fmla="*/ T36 w 334"/>
                <a:gd name="T38" fmla="+- 0 12526 12260"/>
                <a:gd name="T39" fmla="*/ 12526 h 505"/>
                <a:gd name="T40" fmla="+- 0 3755 3422"/>
                <a:gd name="T41" fmla="*/ T40 w 334"/>
                <a:gd name="T42" fmla="+- 0 12512 12260"/>
                <a:gd name="T43" fmla="*/ 12512 h 505"/>
                <a:gd name="T44" fmla="+- 0 3747 3422"/>
                <a:gd name="T45" fmla="*/ T44 w 334"/>
                <a:gd name="T46" fmla="+- 0 12498 12260"/>
                <a:gd name="T47" fmla="*/ 12498 h 505"/>
                <a:gd name="T48" fmla="+- 0 3722 3422"/>
                <a:gd name="T49" fmla="*/ T48 w 334"/>
                <a:gd name="T50" fmla="+- 0 12477 12260"/>
                <a:gd name="T51" fmla="*/ 12477 h 505"/>
                <a:gd name="T52" fmla="+- 0 3467 3422"/>
                <a:gd name="T53" fmla="*/ T52 w 334"/>
                <a:gd name="T54" fmla="+- 0 12283 12260"/>
                <a:gd name="T55" fmla="*/ 12283 h 505"/>
                <a:gd name="T56" fmla="+- 0 3441 3422"/>
                <a:gd name="T57" fmla="*/ T56 w 334"/>
                <a:gd name="T58" fmla="+- 0 12264 12260"/>
                <a:gd name="T59" fmla="*/ 12264 h 505"/>
                <a:gd name="T60" fmla="+- 0 3427 3422"/>
                <a:gd name="T61" fmla="*/ T60 w 334"/>
                <a:gd name="T62" fmla="+- 0 12260 12260"/>
                <a:gd name="T63" fmla="*/ 12260 h 5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334" h="505">
                  <a:moveTo>
                    <a:pt x="5" y="0"/>
                  </a:moveTo>
                  <a:lnTo>
                    <a:pt x="0" y="13"/>
                  </a:lnTo>
                  <a:lnTo>
                    <a:pt x="0" y="45"/>
                  </a:lnTo>
                  <a:lnTo>
                    <a:pt x="0" y="458"/>
                  </a:lnTo>
                  <a:lnTo>
                    <a:pt x="0" y="491"/>
                  </a:lnTo>
                  <a:lnTo>
                    <a:pt x="5" y="504"/>
                  </a:lnTo>
                  <a:lnTo>
                    <a:pt x="19" y="500"/>
                  </a:lnTo>
                  <a:lnTo>
                    <a:pt x="45" y="481"/>
                  </a:lnTo>
                  <a:lnTo>
                    <a:pt x="300" y="286"/>
                  </a:lnTo>
                  <a:lnTo>
                    <a:pt x="325" y="266"/>
                  </a:lnTo>
                  <a:lnTo>
                    <a:pt x="333" y="252"/>
                  </a:lnTo>
                  <a:lnTo>
                    <a:pt x="325" y="238"/>
                  </a:lnTo>
                  <a:lnTo>
                    <a:pt x="300" y="217"/>
                  </a:lnTo>
                  <a:lnTo>
                    <a:pt x="45" y="23"/>
                  </a:lnTo>
                  <a:lnTo>
                    <a:pt x="19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EB3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>
                <a:solidFill>
                  <a:srgbClr val="6EB344"/>
                </a:solidFill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B9C0CBFA-212C-E6E0-6899-B8967D69D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" y="12259"/>
              <a:ext cx="334" cy="505"/>
            </a:xfrm>
            <a:custGeom>
              <a:avLst/>
              <a:gdLst>
                <a:gd name="T0" fmla="+- 0 6831 6826"/>
                <a:gd name="T1" fmla="*/ T0 w 334"/>
                <a:gd name="T2" fmla="+- 0 12260 12260"/>
                <a:gd name="T3" fmla="*/ 12260 h 505"/>
                <a:gd name="T4" fmla="+- 0 6826 6826"/>
                <a:gd name="T5" fmla="*/ T4 w 334"/>
                <a:gd name="T6" fmla="+- 0 12273 12260"/>
                <a:gd name="T7" fmla="*/ 12273 h 505"/>
                <a:gd name="T8" fmla="+- 0 6826 6826"/>
                <a:gd name="T9" fmla="*/ T8 w 334"/>
                <a:gd name="T10" fmla="+- 0 12305 12260"/>
                <a:gd name="T11" fmla="*/ 12305 h 505"/>
                <a:gd name="T12" fmla="+- 0 6826 6826"/>
                <a:gd name="T13" fmla="*/ T12 w 334"/>
                <a:gd name="T14" fmla="+- 0 12718 12260"/>
                <a:gd name="T15" fmla="*/ 12718 h 505"/>
                <a:gd name="T16" fmla="+- 0 6826 6826"/>
                <a:gd name="T17" fmla="*/ T16 w 334"/>
                <a:gd name="T18" fmla="+- 0 12751 12260"/>
                <a:gd name="T19" fmla="*/ 12751 h 505"/>
                <a:gd name="T20" fmla="+- 0 6831 6826"/>
                <a:gd name="T21" fmla="*/ T20 w 334"/>
                <a:gd name="T22" fmla="+- 0 12764 12260"/>
                <a:gd name="T23" fmla="*/ 12764 h 505"/>
                <a:gd name="T24" fmla="+- 0 6845 6826"/>
                <a:gd name="T25" fmla="*/ T24 w 334"/>
                <a:gd name="T26" fmla="+- 0 12760 12260"/>
                <a:gd name="T27" fmla="*/ 12760 h 505"/>
                <a:gd name="T28" fmla="+- 0 6871 6826"/>
                <a:gd name="T29" fmla="*/ T28 w 334"/>
                <a:gd name="T30" fmla="+- 0 12741 12260"/>
                <a:gd name="T31" fmla="*/ 12741 h 505"/>
                <a:gd name="T32" fmla="+- 0 7126 6826"/>
                <a:gd name="T33" fmla="*/ T32 w 334"/>
                <a:gd name="T34" fmla="+- 0 12546 12260"/>
                <a:gd name="T35" fmla="*/ 12546 h 505"/>
                <a:gd name="T36" fmla="+- 0 7151 6826"/>
                <a:gd name="T37" fmla="*/ T36 w 334"/>
                <a:gd name="T38" fmla="+- 0 12526 12260"/>
                <a:gd name="T39" fmla="*/ 12526 h 505"/>
                <a:gd name="T40" fmla="+- 0 7160 6826"/>
                <a:gd name="T41" fmla="*/ T40 w 334"/>
                <a:gd name="T42" fmla="+- 0 12512 12260"/>
                <a:gd name="T43" fmla="*/ 12512 h 505"/>
                <a:gd name="T44" fmla="+- 0 7151 6826"/>
                <a:gd name="T45" fmla="*/ T44 w 334"/>
                <a:gd name="T46" fmla="+- 0 12498 12260"/>
                <a:gd name="T47" fmla="*/ 12498 h 505"/>
                <a:gd name="T48" fmla="+- 0 7126 6826"/>
                <a:gd name="T49" fmla="*/ T48 w 334"/>
                <a:gd name="T50" fmla="+- 0 12477 12260"/>
                <a:gd name="T51" fmla="*/ 12477 h 505"/>
                <a:gd name="T52" fmla="+- 0 6871 6826"/>
                <a:gd name="T53" fmla="*/ T52 w 334"/>
                <a:gd name="T54" fmla="+- 0 12283 12260"/>
                <a:gd name="T55" fmla="*/ 12283 h 505"/>
                <a:gd name="T56" fmla="+- 0 6845 6826"/>
                <a:gd name="T57" fmla="*/ T56 w 334"/>
                <a:gd name="T58" fmla="+- 0 12264 12260"/>
                <a:gd name="T59" fmla="*/ 12264 h 505"/>
                <a:gd name="T60" fmla="+- 0 6831 6826"/>
                <a:gd name="T61" fmla="*/ T60 w 334"/>
                <a:gd name="T62" fmla="+- 0 12260 12260"/>
                <a:gd name="T63" fmla="*/ 12260 h 5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334" h="505">
                  <a:moveTo>
                    <a:pt x="5" y="0"/>
                  </a:moveTo>
                  <a:lnTo>
                    <a:pt x="0" y="13"/>
                  </a:lnTo>
                  <a:lnTo>
                    <a:pt x="0" y="45"/>
                  </a:lnTo>
                  <a:lnTo>
                    <a:pt x="0" y="458"/>
                  </a:lnTo>
                  <a:lnTo>
                    <a:pt x="0" y="491"/>
                  </a:lnTo>
                  <a:lnTo>
                    <a:pt x="5" y="504"/>
                  </a:lnTo>
                  <a:lnTo>
                    <a:pt x="19" y="500"/>
                  </a:lnTo>
                  <a:lnTo>
                    <a:pt x="45" y="481"/>
                  </a:lnTo>
                  <a:lnTo>
                    <a:pt x="300" y="286"/>
                  </a:lnTo>
                  <a:lnTo>
                    <a:pt x="325" y="266"/>
                  </a:lnTo>
                  <a:lnTo>
                    <a:pt x="334" y="252"/>
                  </a:lnTo>
                  <a:lnTo>
                    <a:pt x="325" y="238"/>
                  </a:lnTo>
                  <a:lnTo>
                    <a:pt x="300" y="217"/>
                  </a:lnTo>
                  <a:lnTo>
                    <a:pt x="45" y="23"/>
                  </a:lnTo>
                  <a:lnTo>
                    <a:pt x="19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A3994349-B8C8-400A-4E9A-851B50B68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1" y="12259"/>
              <a:ext cx="334" cy="505"/>
            </a:xfrm>
            <a:custGeom>
              <a:avLst/>
              <a:gdLst>
                <a:gd name="T0" fmla="+- 0 8532 8526"/>
                <a:gd name="T1" fmla="*/ T0 w 334"/>
                <a:gd name="T2" fmla="+- 0 12260 12260"/>
                <a:gd name="T3" fmla="*/ 12260 h 505"/>
                <a:gd name="T4" fmla="+- 0 8527 8526"/>
                <a:gd name="T5" fmla="*/ T4 w 334"/>
                <a:gd name="T6" fmla="+- 0 12273 12260"/>
                <a:gd name="T7" fmla="*/ 12273 h 505"/>
                <a:gd name="T8" fmla="+- 0 8526 8526"/>
                <a:gd name="T9" fmla="*/ T8 w 334"/>
                <a:gd name="T10" fmla="+- 0 12305 12260"/>
                <a:gd name="T11" fmla="*/ 12305 h 505"/>
                <a:gd name="T12" fmla="+- 0 8526 8526"/>
                <a:gd name="T13" fmla="*/ T12 w 334"/>
                <a:gd name="T14" fmla="+- 0 12718 12260"/>
                <a:gd name="T15" fmla="*/ 12718 h 505"/>
                <a:gd name="T16" fmla="+- 0 8527 8526"/>
                <a:gd name="T17" fmla="*/ T16 w 334"/>
                <a:gd name="T18" fmla="+- 0 12751 12260"/>
                <a:gd name="T19" fmla="*/ 12751 h 505"/>
                <a:gd name="T20" fmla="+- 0 8532 8526"/>
                <a:gd name="T21" fmla="*/ T20 w 334"/>
                <a:gd name="T22" fmla="+- 0 12764 12260"/>
                <a:gd name="T23" fmla="*/ 12764 h 505"/>
                <a:gd name="T24" fmla="+- 0 8545 8526"/>
                <a:gd name="T25" fmla="*/ T24 w 334"/>
                <a:gd name="T26" fmla="+- 0 12760 12260"/>
                <a:gd name="T27" fmla="*/ 12760 h 505"/>
                <a:gd name="T28" fmla="+- 0 8571 8526"/>
                <a:gd name="T29" fmla="*/ T28 w 334"/>
                <a:gd name="T30" fmla="+- 0 12741 12260"/>
                <a:gd name="T31" fmla="*/ 12741 h 505"/>
                <a:gd name="T32" fmla="+- 0 8826 8526"/>
                <a:gd name="T33" fmla="*/ T32 w 334"/>
                <a:gd name="T34" fmla="+- 0 12546 12260"/>
                <a:gd name="T35" fmla="*/ 12546 h 505"/>
                <a:gd name="T36" fmla="+- 0 8851 8526"/>
                <a:gd name="T37" fmla="*/ T36 w 334"/>
                <a:gd name="T38" fmla="+- 0 12526 12260"/>
                <a:gd name="T39" fmla="*/ 12526 h 505"/>
                <a:gd name="T40" fmla="+- 0 8860 8526"/>
                <a:gd name="T41" fmla="*/ T40 w 334"/>
                <a:gd name="T42" fmla="+- 0 12512 12260"/>
                <a:gd name="T43" fmla="*/ 12512 h 505"/>
                <a:gd name="T44" fmla="+- 0 8851 8526"/>
                <a:gd name="T45" fmla="*/ T44 w 334"/>
                <a:gd name="T46" fmla="+- 0 12498 12260"/>
                <a:gd name="T47" fmla="*/ 12498 h 505"/>
                <a:gd name="T48" fmla="+- 0 8826 8526"/>
                <a:gd name="T49" fmla="*/ T48 w 334"/>
                <a:gd name="T50" fmla="+- 0 12477 12260"/>
                <a:gd name="T51" fmla="*/ 12477 h 505"/>
                <a:gd name="T52" fmla="+- 0 8571 8526"/>
                <a:gd name="T53" fmla="*/ T52 w 334"/>
                <a:gd name="T54" fmla="+- 0 12283 12260"/>
                <a:gd name="T55" fmla="*/ 12283 h 505"/>
                <a:gd name="T56" fmla="+- 0 8545 8526"/>
                <a:gd name="T57" fmla="*/ T56 w 334"/>
                <a:gd name="T58" fmla="+- 0 12264 12260"/>
                <a:gd name="T59" fmla="*/ 12264 h 505"/>
                <a:gd name="T60" fmla="+- 0 8532 8526"/>
                <a:gd name="T61" fmla="*/ T60 w 334"/>
                <a:gd name="T62" fmla="+- 0 12260 12260"/>
                <a:gd name="T63" fmla="*/ 12260 h 5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334" h="505">
                  <a:moveTo>
                    <a:pt x="6" y="0"/>
                  </a:moveTo>
                  <a:lnTo>
                    <a:pt x="1" y="13"/>
                  </a:lnTo>
                  <a:lnTo>
                    <a:pt x="0" y="45"/>
                  </a:lnTo>
                  <a:lnTo>
                    <a:pt x="0" y="458"/>
                  </a:lnTo>
                  <a:lnTo>
                    <a:pt x="1" y="491"/>
                  </a:lnTo>
                  <a:lnTo>
                    <a:pt x="6" y="504"/>
                  </a:lnTo>
                  <a:lnTo>
                    <a:pt x="19" y="500"/>
                  </a:lnTo>
                  <a:lnTo>
                    <a:pt x="45" y="481"/>
                  </a:lnTo>
                  <a:lnTo>
                    <a:pt x="300" y="286"/>
                  </a:lnTo>
                  <a:lnTo>
                    <a:pt x="325" y="266"/>
                  </a:lnTo>
                  <a:lnTo>
                    <a:pt x="334" y="252"/>
                  </a:lnTo>
                  <a:lnTo>
                    <a:pt x="325" y="238"/>
                  </a:lnTo>
                  <a:lnTo>
                    <a:pt x="300" y="217"/>
                  </a:lnTo>
                  <a:lnTo>
                    <a:pt x="45" y="23"/>
                  </a:lnTo>
                  <a:lnTo>
                    <a:pt x="19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429F0777-3C8F-30BF-311E-B1E219DDC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1869"/>
              <a:ext cx="1286" cy="1286"/>
            </a:xfrm>
            <a:custGeom>
              <a:avLst/>
              <a:gdLst>
                <a:gd name="T0" fmla="+- 0 6241 5599"/>
                <a:gd name="T1" fmla="*/ T0 w 1286"/>
                <a:gd name="T2" fmla="+- 0 11869 11869"/>
                <a:gd name="T3" fmla="*/ 11869 h 1286"/>
                <a:gd name="T4" fmla="+- 0 6166 5599"/>
                <a:gd name="T5" fmla="*/ T4 w 1286"/>
                <a:gd name="T6" fmla="+- 0 11874 11869"/>
                <a:gd name="T7" fmla="*/ 11874 h 1286"/>
                <a:gd name="T8" fmla="+- 0 6094 5599"/>
                <a:gd name="T9" fmla="*/ T8 w 1286"/>
                <a:gd name="T10" fmla="+- 0 11886 11869"/>
                <a:gd name="T11" fmla="*/ 11886 h 1286"/>
                <a:gd name="T12" fmla="+- 0 6025 5599"/>
                <a:gd name="T13" fmla="*/ T12 w 1286"/>
                <a:gd name="T14" fmla="+- 0 11907 11869"/>
                <a:gd name="T15" fmla="*/ 11907 h 1286"/>
                <a:gd name="T16" fmla="+- 0 5959 5599"/>
                <a:gd name="T17" fmla="*/ T16 w 1286"/>
                <a:gd name="T18" fmla="+- 0 11935 11869"/>
                <a:gd name="T19" fmla="*/ 11935 h 1286"/>
                <a:gd name="T20" fmla="+- 0 5897 5599"/>
                <a:gd name="T21" fmla="*/ T20 w 1286"/>
                <a:gd name="T22" fmla="+- 0 11970 11869"/>
                <a:gd name="T23" fmla="*/ 11970 h 1286"/>
                <a:gd name="T24" fmla="+- 0 5839 5599"/>
                <a:gd name="T25" fmla="*/ T24 w 1286"/>
                <a:gd name="T26" fmla="+- 0 12011 11869"/>
                <a:gd name="T27" fmla="*/ 12011 h 1286"/>
                <a:gd name="T28" fmla="+- 0 5787 5599"/>
                <a:gd name="T29" fmla="*/ T28 w 1286"/>
                <a:gd name="T30" fmla="+- 0 12058 11869"/>
                <a:gd name="T31" fmla="*/ 12058 h 1286"/>
                <a:gd name="T32" fmla="+- 0 5740 5599"/>
                <a:gd name="T33" fmla="*/ T32 w 1286"/>
                <a:gd name="T34" fmla="+- 0 12110 11869"/>
                <a:gd name="T35" fmla="*/ 12110 h 1286"/>
                <a:gd name="T36" fmla="+- 0 5699 5599"/>
                <a:gd name="T37" fmla="*/ T36 w 1286"/>
                <a:gd name="T38" fmla="+- 0 12168 11869"/>
                <a:gd name="T39" fmla="*/ 12168 h 1286"/>
                <a:gd name="T40" fmla="+- 0 5664 5599"/>
                <a:gd name="T41" fmla="*/ T40 w 1286"/>
                <a:gd name="T42" fmla="+- 0 12229 11869"/>
                <a:gd name="T43" fmla="*/ 12229 h 1286"/>
                <a:gd name="T44" fmla="+- 0 5636 5599"/>
                <a:gd name="T45" fmla="*/ T44 w 1286"/>
                <a:gd name="T46" fmla="+- 0 12295 11869"/>
                <a:gd name="T47" fmla="*/ 12295 h 1286"/>
                <a:gd name="T48" fmla="+- 0 5616 5599"/>
                <a:gd name="T49" fmla="*/ T48 w 1286"/>
                <a:gd name="T50" fmla="+- 0 12365 11869"/>
                <a:gd name="T51" fmla="*/ 12365 h 1286"/>
                <a:gd name="T52" fmla="+- 0 5603 5599"/>
                <a:gd name="T53" fmla="*/ T52 w 1286"/>
                <a:gd name="T54" fmla="+- 0 12437 11869"/>
                <a:gd name="T55" fmla="*/ 12437 h 1286"/>
                <a:gd name="T56" fmla="+- 0 5599 5599"/>
                <a:gd name="T57" fmla="*/ T56 w 1286"/>
                <a:gd name="T58" fmla="+- 0 12512 11869"/>
                <a:gd name="T59" fmla="*/ 12512 h 1286"/>
                <a:gd name="T60" fmla="+- 0 5603 5599"/>
                <a:gd name="T61" fmla="*/ T60 w 1286"/>
                <a:gd name="T62" fmla="+- 0 12587 11869"/>
                <a:gd name="T63" fmla="*/ 12587 h 1286"/>
                <a:gd name="T64" fmla="+- 0 5616 5599"/>
                <a:gd name="T65" fmla="*/ T64 w 1286"/>
                <a:gd name="T66" fmla="+- 0 12659 11869"/>
                <a:gd name="T67" fmla="*/ 12659 h 1286"/>
                <a:gd name="T68" fmla="+- 0 5636 5599"/>
                <a:gd name="T69" fmla="*/ T68 w 1286"/>
                <a:gd name="T70" fmla="+- 0 12729 11869"/>
                <a:gd name="T71" fmla="*/ 12729 h 1286"/>
                <a:gd name="T72" fmla="+- 0 5664 5599"/>
                <a:gd name="T73" fmla="*/ T72 w 1286"/>
                <a:gd name="T74" fmla="+- 0 12795 11869"/>
                <a:gd name="T75" fmla="*/ 12795 h 1286"/>
                <a:gd name="T76" fmla="+- 0 5699 5599"/>
                <a:gd name="T77" fmla="*/ T76 w 1286"/>
                <a:gd name="T78" fmla="+- 0 12856 11869"/>
                <a:gd name="T79" fmla="*/ 12856 h 1286"/>
                <a:gd name="T80" fmla="+- 0 5740 5599"/>
                <a:gd name="T81" fmla="*/ T80 w 1286"/>
                <a:gd name="T82" fmla="+- 0 12914 11869"/>
                <a:gd name="T83" fmla="*/ 12914 h 1286"/>
                <a:gd name="T84" fmla="+- 0 5787 5599"/>
                <a:gd name="T85" fmla="*/ T84 w 1286"/>
                <a:gd name="T86" fmla="+- 0 12966 11869"/>
                <a:gd name="T87" fmla="*/ 12966 h 1286"/>
                <a:gd name="T88" fmla="+- 0 5839 5599"/>
                <a:gd name="T89" fmla="*/ T88 w 1286"/>
                <a:gd name="T90" fmla="+- 0 13013 11869"/>
                <a:gd name="T91" fmla="*/ 13013 h 1286"/>
                <a:gd name="T92" fmla="+- 0 5897 5599"/>
                <a:gd name="T93" fmla="*/ T92 w 1286"/>
                <a:gd name="T94" fmla="+- 0 13055 11869"/>
                <a:gd name="T95" fmla="*/ 13055 h 1286"/>
                <a:gd name="T96" fmla="+- 0 5959 5599"/>
                <a:gd name="T97" fmla="*/ T96 w 1286"/>
                <a:gd name="T98" fmla="+- 0 13089 11869"/>
                <a:gd name="T99" fmla="*/ 13089 h 1286"/>
                <a:gd name="T100" fmla="+- 0 6025 5599"/>
                <a:gd name="T101" fmla="*/ T100 w 1286"/>
                <a:gd name="T102" fmla="+- 0 13117 11869"/>
                <a:gd name="T103" fmla="*/ 13117 h 1286"/>
                <a:gd name="T104" fmla="+- 0 6094 5599"/>
                <a:gd name="T105" fmla="*/ T104 w 1286"/>
                <a:gd name="T106" fmla="+- 0 13138 11869"/>
                <a:gd name="T107" fmla="*/ 13138 h 1286"/>
                <a:gd name="T108" fmla="+- 0 6166 5599"/>
                <a:gd name="T109" fmla="*/ T108 w 1286"/>
                <a:gd name="T110" fmla="+- 0 13150 11869"/>
                <a:gd name="T111" fmla="*/ 13150 h 1286"/>
                <a:gd name="T112" fmla="+- 0 6241 5599"/>
                <a:gd name="T113" fmla="*/ T112 w 1286"/>
                <a:gd name="T114" fmla="+- 0 13155 11869"/>
                <a:gd name="T115" fmla="*/ 13155 h 1286"/>
                <a:gd name="T116" fmla="+- 0 6316 5599"/>
                <a:gd name="T117" fmla="*/ T116 w 1286"/>
                <a:gd name="T118" fmla="+- 0 13150 11869"/>
                <a:gd name="T119" fmla="*/ 13150 h 1286"/>
                <a:gd name="T120" fmla="+- 0 6389 5599"/>
                <a:gd name="T121" fmla="*/ T120 w 1286"/>
                <a:gd name="T122" fmla="+- 0 13138 11869"/>
                <a:gd name="T123" fmla="*/ 13138 h 1286"/>
                <a:gd name="T124" fmla="+- 0 6458 5599"/>
                <a:gd name="T125" fmla="*/ T124 w 1286"/>
                <a:gd name="T126" fmla="+- 0 13117 11869"/>
                <a:gd name="T127" fmla="*/ 13117 h 1286"/>
                <a:gd name="T128" fmla="+- 0 6524 5599"/>
                <a:gd name="T129" fmla="*/ T128 w 1286"/>
                <a:gd name="T130" fmla="+- 0 13089 11869"/>
                <a:gd name="T131" fmla="*/ 13089 h 1286"/>
                <a:gd name="T132" fmla="+- 0 6586 5599"/>
                <a:gd name="T133" fmla="*/ T132 w 1286"/>
                <a:gd name="T134" fmla="+- 0 13055 11869"/>
                <a:gd name="T135" fmla="*/ 13055 h 1286"/>
                <a:gd name="T136" fmla="+- 0 6643 5599"/>
                <a:gd name="T137" fmla="*/ T136 w 1286"/>
                <a:gd name="T138" fmla="+- 0 13013 11869"/>
                <a:gd name="T139" fmla="*/ 13013 h 1286"/>
                <a:gd name="T140" fmla="+- 0 6696 5599"/>
                <a:gd name="T141" fmla="*/ T140 w 1286"/>
                <a:gd name="T142" fmla="+- 0 12966 11869"/>
                <a:gd name="T143" fmla="*/ 12966 h 1286"/>
                <a:gd name="T144" fmla="+- 0 6743 5599"/>
                <a:gd name="T145" fmla="*/ T144 w 1286"/>
                <a:gd name="T146" fmla="+- 0 12914 11869"/>
                <a:gd name="T147" fmla="*/ 12914 h 1286"/>
                <a:gd name="T148" fmla="+- 0 6784 5599"/>
                <a:gd name="T149" fmla="*/ T148 w 1286"/>
                <a:gd name="T150" fmla="+- 0 12856 11869"/>
                <a:gd name="T151" fmla="*/ 12856 h 1286"/>
                <a:gd name="T152" fmla="+- 0 6818 5599"/>
                <a:gd name="T153" fmla="*/ T152 w 1286"/>
                <a:gd name="T154" fmla="+- 0 12795 11869"/>
                <a:gd name="T155" fmla="*/ 12795 h 1286"/>
                <a:gd name="T156" fmla="+- 0 6846 5599"/>
                <a:gd name="T157" fmla="*/ T156 w 1286"/>
                <a:gd name="T158" fmla="+- 0 12729 11869"/>
                <a:gd name="T159" fmla="*/ 12729 h 1286"/>
                <a:gd name="T160" fmla="+- 0 6867 5599"/>
                <a:gd name="T161" fmla="*/ T160 w 1286"/>
                <a:gd name="T162" fmla="+- 0 12659 11869"/>
                <a:gd name="T163" fmla="*/ 12659 h 1286"/>
                <a:gd name="T164" fmla="+- 0 6879 5599"/>
                <a:gd name="T165" fmla="*/ T164 w 1286"/>
                <a:gd name="T166" fmla="+- 0 12587 11869"/>
                <a:gd name="T167" fmla="*/ 12587 h 1286"/>
                <a:gd name="T168" fmla="+- 0 6884 5599"/>
                <a:gd name="T169" fmla="*/ T168 w 1286"/>
                <a:gd name="T170" fmla="+- 0 12512 11869"/>
                <a:gd name="T171" fmla="*/ 12512 h 1286"/>
                <a:gd name="T172" fmla="+- 0 6879 5599"/>
                <a:gd name="T173" fmla="*/ T172 w 1286"/>
                <a:gd name="T174" fmla="+- 0 12437 11869"/>
                <a:gd name="T175" fmla="*/ 12437 h 1286"/>
                <a:gd name="T176" fmla="+- 0 6867 5599"/>
                <a:gd name="T177" fmla="*/ T176 w 1286"/>
                <a:gd name="T178" fmla="+- 0 12365 11869"/>
                <a:gd name="T179" fmla="*/ 12365 h 1286"/>
                <a:gd name="T180" fmla="+- 0 6846 5599"/>
                <a:gd name="T181" fmla="*/ T180 w 1286"/>
                <a:gd name="T182" fmla="+- 0 12295 11869"/>
                <a:gd name="T183" fmla="*/ 12295 h 1286"/>
                <a:gd name="T184" fmla="+- 0 6818 5599"/>
                <a:gd name="T185" fmla="*/ T184 w 1286"/>
                <a:gd name="T186" fmla="+- 0 12229 11869"/>
                <a:gd name="T187" fmla="*/ 12229 h 1286"/>
                <a:gd name="T188" fmla="+- 0 6784 5599"/>
                <a:gd name="T189" fmla="*/ T188 w 1286"/>
                <a:gd name="T190" fmla="+- 0 12168 11869"/>
                <a:gd name="T191" fmla="*/ 12168 h 1286"/>
                <a:gd name="T192" fmla="+- 0 6743 5599"/>
                <a:gd name="T193" fmla="*/ T192 w 1286"/>
                <a:gd name="T194" fmla="+- 0 12110 11869"/>
                <a:gd name="T195" fmla="*/ 12110 h 1286"/>
                <a:gd name="T196" fmla="+- 0 6696 5599"/>
                <a:gd name="T197" fmla="*/ T196 w 1286"/>
                <a:gd name="T198" fmla="+- 0 12058 11869"/>
                <a:gd name="T199" fmla="*/ 12058 h 1286"/>
                <a:gd name="T200" fmla="+- 0 6643 5599"/>
                <a:gd name="T201" fmla="*/ T200 w 1286"/>
                <a:gd name="T202" fmla="+- 0 12011 11869"/>
                <a:gd name="T203" fmla="*/ 12011 h 1286"/>
                <a:gd name="T204" fmla="+- 0 6586 5599"/>
                <a:gd name="T205" fmla="*/ T204 w 1286"/>
                <a:gd name="T206" fmla="+- 0 11970 11869"/>
                <a:gd name="T207" fmla="*/ 11970 h 1286"/>
                <a:gd name="T208" fmla="+- 0 6524 5599"/>
                <a:gd name="T209" fmla="*/ T208 w 1286"/>
                <a:gd name="T210" fmla="+- 0 11935 11869"/>
                <a:gd name="T211" fmla="*/ 11935 h 1286"/>
                <a:gd name="T212" fmla="+- 0 6458 5599"/>
                <a:gd name="T213" fmla="*/ T212 w 1286"/>
                <a:gd name="T214" fmla="+- 0 11907 11869"/>
                <a:gd name="T215" fmla="*/ 11907 h 1286"/>
                <a:gd name="T216" fmla="+- 0 6389 5599"/>
                <a:gd name="T217" fmla="*/ T216 w 1286"/>
                <a:gd name="T218" fmla="+- 0 11886 11869"/>
                <a:gd name="T219" fmla="*/ 11886 h 1286"/>
                <a:gd name="T220" fmla="+- 0 6316 5599"/>
                <a:gd name="T221" fmla="*/ T220 w 1286"/>
                <a:gd name="T222" fmla="+- 0 11874 11869"/>
                <a:gd name="T223" fmla="*/ 11874 h 1286"/>
                <a:gd name="T224" fmla="+- 0 6241 5599"/>
                <a:gd name="T225" fmla="*/ T224 w 1286"/>
                <a:gd name="T226" fmla="+- 0 11869 11869"/>
                <a:gd name="T227" fmla="*/ 11869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0"/>
                  </a:move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3D6168F-B03A-E53E-0623-D177B4611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11842"/>
              <a:ext cx="1286" cy="1286"/>
            </a:xfrm>
            <a:custGeom>
              <a:avLst/>
              <a:gdLst>
                <a:gd name="T0" fmla="+- 0 6241 5599"/>
                <a:gd name="T1" fmla="*/ T0 w 1286"/>
                <a:gd name="T2" fmla="+- 0 13155 11869"/>
                <a:gd name="T3" fmla="*/ 13155 h 1286"/>
                <a:gd name="T4" fmla="+- 0 6316 5599"/>
                <a:gd name="T5" fmla="*/ T4 w 1286"/>
                <a:gd name="T6" fmla="+- 0 13150 11869"/>
                <a:gd name="T7" fmla="*/ 13150 h 1286"/>
                <a:gd name="T8" fmla="+- 0 6389 5599"/>
                <a:gd name="T9" fmla="*/ T8 w 1286"/>
                <a:gd name="T10" fmla="+- 0 13138 11869"/>
                <a:gd name="T11" fmla="*/ 13138 h 1286"/>
                <a:gd name="T12" fmla="+- 0 6458 5599"/>
                <a:gd name="T13" fmla="*/ T12 w 1286"/>
                <a:gd name="T14" fmla="+- 0 13117 11869"/>
                <a:gd name="T15" fmla="*/ 13117 h 1286"/>
                <a:gd name="T16" fmla="+- 0 6524 5599"/>
                <a:gd name="T17" fmla="*/ T16 w 1286"/>
                <a:gd name="T18" fmla="+- 0 13089 11869"/>
                <a:gd name="T19" fmla="*/ 13089 h 1286"/>
                <a:gd name="T20" fmla="+- 0 6586 5599"/>
                <a:gd name="T21" fmla="*/ T20 w 1286"/>
                <a:gd name="T22" fmla="+- 0 13055 11869"/>
                <a:gd name="T23" fmla="*/ 13055 h 1286"/>
                <a:gd name="T24" fmla="+- 0 6643 5599"/>
                <a:gd name="T25" fmla="*/ T24 w 1286"/>
                <a:gd name="T26" fmla="+- 0 13013 11869"/>
                <a:gd name="T27" fmla="*/ 13013 h 1286"/>
                <a:gd name="T28" fmla="+- 0 6696 5599"/>
                <a:gd name="T29" fmla="*/ T28 w 1286"/>
                <a:gd name="T30" fmla="+- 0 12966 11869"/>
                <a:gd name="T31" fmla="*/ 12966 h 1286"/>
                <a:gd name="T32" fmla="+- 0 6743 5599"/>
                <a:gd name="T33" fmla="*/ T32 w 1286"/>
                <a:gd name="T34" fmla="+- 0 12914 11869"/>
                <a:gd name="T35" fmla="*/ 12914 h 1286"/>
                <a:gd name="T36" fmla="+- 0 6784 5599"/>
                <a:gd name="T37" fmla="*/ T36 w 1286"/>
                <a:gd name="T38" fmla="+- 0 12856 11869"/>
                <a:gd name="T39" fmla="*/ 12856 h 1286"/>
                <a:gd name="T40" fmla="+- 0 6818 5599"/>
                <a:gd name="T41" fmla="*/ T40 w 1286"/>
                <a:gd name="T42" fmla="+- 0 12795 11869"/>
                <a:gd name="T43" fmla="*/ 12795 h 1286"/>
                <a:gd name="T44" fmla="+- 0 6846 5599"/>
                <a:gd name="T45" fmla="*/ T44 w 1286"/>
                <a:gd name="T46" fmla="+- 0 12729 11869"/>
                <a:gd name="T47" fmla="*/ 12729 h 1286"/>
                <a:gd name="T48" fmla="+- 0 6867 5599"/>
                <a:gd name="T49" fmla="*/ T48 w 1286"/>
                <a:gd name="T50" fmla="+- 0 12659 11869"/>
                <a:gd name="T51" fmla="*/ 12659 h 1286"/>
                <a:gd name="T52" fmla="+- 0 6879 5599"/>
                <a:gd name="T53" fmla="*/ T52 w 1286"/>
                <a:gd name="T54" fmla="+- 0 12587 11869"/>
                <a:gd name="T55" fmla="*/ 12587 h 1286"/>
                <a:gd name="T56" fmla="+- 0 6884 5599"/>
                <a:gd name="T57" fmla="*/ T56 w 1286"/>
                <a:gd name="T58" fmla="+- 0 12512 11869"/>
                <a:gd name="T59" fmla="*/ 12512 h 1286"/>
                <a:gd name="T60" fmla="+- 0 6879 5599"/>
                <a:gd name="T61" fmla="*/ T60 w 1286"/>
                <a:gd name="T62" fmla="+- 0 12437 11869"/>
                <a:gd name="T63" fmla="*/ 12437 h 1286"/>
                <a:gd name="T64" fmla="+- 0 6867 5599"/>
                <a:gd name="T65" fmla="*/ T64 w 1286"/>
                <a:gd name="T66" fmla="+- 0 12365 11869"/>
                <a:gd name="T67" fmla="*/ 12365 h 1286"/>
                <a:gd name="T68" fmla="+- 0 6846 5599"/>
                <a:gd name="T69" fmla="*/ T68 w 1286"/>
                <a:gd name="T70" fmla="+- 0 12295 11869"/>
                <a:gd name="T71" fmla="*/ 12295 h 1286"/>
                <a:gd name="T72" fmla="+- 0 6818 5599"/>
                <a:gd name="T73" fmla="*/ T72 w 1286"/>
                <a:gd name="T74" fmla="+- 0 12229 11869"/>
                <a:gd name="T75" fmla="*/ 12229 h 1286"/>
                <a:gd name="T76" fmla="+- 0 6784 5599"/>
                <a:gd name="T77" fmla="*/ T76 w 1286"/>
                <a:gd name="T78" fmla="+- 0 12168 11869"/>
                <a:gd name="T79" fmla="*/ 12168 h 1286"/>
                <a:gd name="T80" fmla="+- 0 6743 5599"/>
                <a:gd name="T81" fmla="*/ T80 w 1286"/>
                <a:gd name="T82" fmla="+- 0 12110 11869"/>
                <a:gd name="T83" fmla="*/ 12110 h 1286"/>
                <a:gd name="T84" fmla="+- 0 6696 5599"/>
                <a:gd name="T85" fmla="*/ T84 w 1286"/>
                <a:gd name="T86" fmla="+- 0 12058 11869"/>
                <a:gd name="T87" fmla="*/ 12058 h 1286"/>
                <a:gd name="T88" fmla="+- 0 6643 5599"/>
                <a:gd name="T89" fmla="*/ T88 w 1286"/>
                <a:gd name="T90" fmla="+- 0 12011 11869"/>
                <a:gd name="T91" fmla="*/ 12011 h 1286"/>
                <a:gd name="T92" fmla="+- 0 6586 5599"/>
                <a:gd name="T93" fmla="*/ T92 w 1286"/>
                <a:gd name="T94" fmla="+- 0 11970 11869"/>
                <a:gd name="T95" fmla="*/ 11970 h 1286"/>
                <a:gd name="T96" fmla="+- 0 6524 5599"/>
                <a:gd name="T97" fmla="*/ T96 w 1286"/>
                <a:gd name="T98" fmla="+- 0 11935 11869"/>
                <a:gd name="T99" fmla="*/ 11935 h 1286"/>
                <a:gd name="T100" fmla="+- 0 6458 5599"/>
                <a:gd name="T101" fmla="*/ T100 w 1286"/>
                <a:gd name="T102" fmla="+- 0 11907 11869"/>
                <a:gd name="T103" fmla="*/ 11907 h 1286"/>
                <a:gd name="T104" fmla="+- 0 6389 5599"/>
                <a:gd name="T105" fmla="*/ T104 w 1286"/>
                <a:gd name="T106" fmla="+- 0 11886 11869"/>
                <a:gd name="T107" fmla="*/ 11886 h 1286"/>
                <a:gd name="T108" fmla="+- 0 6316 5599"/>
                <a:gd name="T109" fmla="*/ T108 w 1286"/>
                <a:gd name="T110" fmla="+- 0 11874 11869"/>
                <a:gd name="T111" fmla="*/ 11874 h 1286"/>
                <a:gd name="T112" fmla="+- 0 6241 5599"/>
                <a:gd name="T113" fmla="*/ T112 w 1286"/>
                <a:gd name="T114" fmla="+- 0 11869 11869"/>
                <a:gd name="T115" fmla="*/ 11869 h 1286"/>
                <a:gd name="T116" fmla="+- 0 6166 5599"/>
                <a:gd name="T117" fmla="*/ T116 w 1286"/>
                <a:gd name="T118" fmla="+- 0 11874 11869"/>
                <a:gd name="T119" fmla="*/ 11874 h 1286"/>
                <a:gd name="T120" fmla="+- 0 6094 5599"/>
                <a:gd name="T121" fmla="*/ T120 w 1286"/>
                <a:gd name="T122" fmla="+- 0 11886 11869"/>
                <a:gd name="T123" fmla="*/ 11886 h 1286"/>
                <a:gd name="T124" fmla="+- 0 6025 5599"/>
                <a:gd name="T125" fmla="*/ T124 w 1286"/>
                <a:gd name="T126" fmla="+- 0 11907 11869"/>
                <a:gd name="T127" fmla="*/ 11907 h 1286"/>
                <a:gd name="T128" fmla="+- 0 5959 5599"/>
                <a:gd name="T129" fmla="*/ T128 w 1286"/>
                <a:gd name="T130" fmla="+- 0 11935 11869"/>
                <a:gd name="T131" fmla="*/ 11935 h 1286"/>
                <a:gd name="T132" fmla="+- 0 5897 5599"/>
                <a:gd name="T133" fmla="*/ T132 w 1286"/>
                <a:gd name="T134" fmla="+- 0 11970 11869"/>
                <a:gd name="T135" fmla="*/ 11970 h 1286"/>
                <a:gd name="T136" fmla="+- 0 5839 5599"/>
                <a:gd name="T137" fmla="*/ T136 w 1286"/>
                <a:gd name="T138" fmla="+- 0 12011 11869"/>
                <a:gd name="T139" fmla="*/ 12011 h 1286"/>
                <a:gd name="T140" fmla="+- 0 5787 5599"/>
                <a:gd name="T141" fmla="*/ T140 w 1286"/>
                <a:gd name="T142" fmla="+- 0 12058 11869"/>
                <a:gd name="T143" fmla="*/ 12058 h 1286"/>
                <a:gd name="T144" fmla="+- 0 5740 5599"/>
                <a:gd name="T145" fmla="*/ T144 w 1286"/>
                <a:gd name="T146" fmla="+- 0 12110 11869"/>
                <a:gd name="T147" fmla="*/ 12110 h 1286"/>
                <a:gd name="T148" fmla="+- 0 5699 5599"/>
                <a:gd name="T149" fmla="*/ T148 w 1286"/>
                <a:gd name="T150" fmla="+- 0 12168 11869"/>
                <a:gd name="T151" fmla="*/ 12168 h 1286"/>
                <a:gd name="T152" fmla="+- 0 5664 5599"/>
                <a:gd name="T153" fmla="*/ T152 w 1286"/>
                <a:gd name="T154" fmla="+- 0 12229 11869"/>
                <a:gd name="T155" fmla="*/ 12229 h 1286"/>
                <a:gd name="T156" fmla="+- 0 5636 5599"/>
                <a:gd name="T157" fmla="*/ T156 w 1286"/>
                <a:gd name="T158" fmla="+- 0 12295 11869"/>
                <a:gd name="T159" fmla="*/ 12295 h 1286"/>
                <a:gd name="T160" fmla="+- 0 5616 5599"/>
                <a:gd name="T161" fmla="*/ T160 w 1286"/>
                <a:gd name="T162" fmla="+- 0 12365 11869"/>
                <a:gd name="T163" fmla="*/ 12365 h 1286"/>
                <a:gd name="T164" fmla="+- 0 5603 5599"/>
                <a:gd name="T165" fmla="*/ T164 w 1286"/>
                <a:gd name="T166" fmla="+- 0 12437 11869"/>
                <a:gd name="T167" fmla="*/ 12437 h 1286"/>
                <a:gd name="T168" fmla="+- 0 5599 5599"/>
                <a:gd name="T169" fmla="*/ T168 w 1286"/>
                <a:gd name="T170" fmla="+- 0 12512 11869"/>
                <a:gd name="T171" fmla="*/ 12512 h 1286"/>
                <a:gd name="T172" fmla="+- 0 5603 5599"/>
                <a:gd name="T173" fmla="*/ T172 w 1286"/>
                <a:gd name="T174" fmla="+- 0 12587 11869"/>
                <a:gd name="T175" fmla="*/ 12587 h 1286"/>
                <a:gd name="T176" fmla="+- 0 5616 5599"/>
                <a:gd name="T177" fmla="*/ T176 w 1286"/>
                <a:gd name="T178" fmla="+- 0 12659 11869"/>
                <a:gd name="T179" fmla="*/ 12659 h 1286"/>
                <a:gd name="T180" fmla="+- 0 5636 5599"/>
                <a:gd name="T181" fmla="*/ T180 w 1286"/>
                <a:gd name="T182" fmla="+- 0 12729 11869"/>
                <a:gd name="T183" fmla="*/ 12729 h 1286"/>
                <a:gd name="T184" fmla="+- 0 5664 5599"/>
                <a:gd name="T185" fmla="*/ T184 w 1286"/>
                <a:gd name="T186" fmla="+- 0 12795 11869"/>
                <a:gd name="T187" fmla="*/ 12795 h 1286"/>
                <a:gd name="T188" fmla="+- 0 5699 5599"/>
                <a:gd name="T189" fmla="*/ T188 w 1286"/>
                <a:gd name="T190" fmla="+- 0 12856 11869"/>
                <a:gd name="T191" fmla="*/ 12856 h 1286"/>
                <a:gd name="T192" fmla="+- 0 5740 5599"/>
                <a:gd name="T193" fmla="*/ T192 w 1286"/>
                <a:gd name="T194" fmla="+- 0 12914 11869"/>
                <a:gd name="T195" fmla="*/ 12914 h 1286"/>
                <a:gd name="T196" fmla="+- 0 5787 5599"/>
                <a:gd name="T197" fmla="*/ T196 w 1286"/>
                <a:gd name="T198" fmla="+- 0 12966 11869"/>
                <a:gd name="T199" fmla="*/ 12966 h 1286"/>
                <a:gd name="T200" fmla="+- 0 5839 5599"/>
                <a:gd name="T201" fmla="*/ T200 w 1286"/>
                <a:gd name="T202" fmla="+- 0 13013 11869"/>
                <a:gd name="T203" fmla="*/ 13013 h 1286"/>
                <a:gd name="T204" fmla="+- 0 5897 5599"/>
                <a:gd name="T205" fmla="*/ T204 w 1286"/>
                <a:gd name="T206" fmla="+- 0 13055 11869"/>
                <a:gd name="T207" fmla="*/ 13055 h 1286"/>
                <a:gd name="T208" fmla="+- 0 5959 5599"/>
                <a:gd name="T209" fmla="*/ T208 w 1286"/>
                <a:gd name="T210" fmla="+- 0 13089 11869"/>
                <a:gd name="T211" fmla="*/ 13089 h 1286"/>
                <a:gd name="T212" fmla="+- 0 6025 5599"/>
                <a:gd name="T213" fmla="*/ T212 w 1286"/>
                <a:gd name="T214" fmla="+- 0 13117 11869"/>
                <a:gd name="T215" fmla="*/ 13117 h 1286"/>
                <a:gd name="T216" fmla="+- 0 6094 5599"/>
                <a:gd name="T217" fmla="*/ T216 w 1286"/>
                <a:gd name="T218" fmla="+- 0 13138 11869"/>
                <a:gd name="T219" fmla="*/ 13138 h 1286"/>
                <a:gd name="T220" fmla="+- 0 6166 5599"/>
                <a:gd name="T221" fmla="*/ T220 w 1286"/>
                <a:gd name="T222" fmla="+- 0 13150 11869"/>
                <a:gd name="T223" fmla="*/ 13150 h 1286"/>
                <a:gd name="T224" fmla="+- 0 6241 5599"/>
                <a:gd name="T225" fmla="*/ T224 w 1286"/>
                <a:gd name="T226" fmla="+- 0 13155 11869"/>
                <a:gd name="T227" fmla="*/ 13155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1286"/>
                  </a:move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close/>
                </a:path>
              </a:pathLst>
            </a:custGeom>
            <a:noFill/>
            <a:ln w="19050">
              <a:solidFill>
                <a:srgbClr val="00637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ACBECC8A-E47A-0E69-D2B7-1450DC2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" y="11869"/>
              <a:ext cx="1286" cy="1286"/>
            </a:xfrm>
            <a:custGeom>
              <a:avLst/>
              <a:gdLst>
                <a:gd name="T0" fmla="+- 0 7938 7296"/>
                <a:gd name="T1" fmla="*/ T0 w 1286"/>
                <a:gd name="T2" fmla="+- 0 11869 11869"/>
                <a:gd name="T3" fmla="*/ 11869 h 1286"/>
                <a:gd name="T4" fmla="+- 0 7863 7296"/>
                <a:gd name="T5" fmla="*/ T4 w 1286"/>
                <a:gd name="T6" fmla="+- 0 11874 11869"/>
                <a:gd name="T7" fmla="*/ 11874 h 1286"/>
                <a:gd name="T8" fmla="+- 0 7791 7296"/>
                <a:gd name="T9" fmla="*/ T8 w 1286"/>
                <a:gd name="T10" fmla="+- 0 11886 11869"/>
                <a:gd name="T11" fmla="*/ 11886 h 1286"/>
                <a:gd name="T12" fmla="+- 0 7722 7296"/>
                <a:gd name="T13" fmla="*/ T12 w 1286"/>
                <a:gd name="T14" fmla="+- 0 11907 11869"/>
                <a:gd name="T15" fmla="*/ 11907 h 1286"/>
                <a:gd name="T16" fmla="+- 0 7656 7296"/>
                <a:gd name="T17" fmla="*/ T16 w 1286"/>
                <a:gd name="T18" fmla="+- 0 11935 11869"/>
                <a:gd name="T19" fmla="*/ 11935 h 1286"/>
                <a:gd name="T20" fmla="+- 0 7594 7296"/>
                <a:gd name="T21" fmla="*/ T20 w 1286"/>
                <a:gd name="T22" fmla="+- 0 11970 11869"/>
                <a:gd name="T23" fmla="*/ 11970 h 1286"/>
                <a:gd name="T24" fmla="+- 0 7536 7296"/>
                <a:gd name="T25" fmla="*/ T24 w 1286"/>
                <a:gd name="T26" fmla="+- 0 12011 11869"/>
                <a:gd name="T27" fmla="*/ 12011 h 1286"/>
                <a:gd name="T28" fmla="+- 0 7484 7296"/>
                <a:gd name="T29" fmla="*/ T28 w 1286"/>
                <a:gd name="T30" fmla="+- 0 12058 11869"/>
                <a:gd name="T31" fmla="*/ 12058 h 1286"/>
                <a:gd name="T32" fmla="+- 0 7437 7296"/>
                <a:gd name="T33" fmla="*/ T32 w 1286"/>
                <a:gd name="T34" fmla="+- 0 12110 11869"/>
                <a:gd name="T35" fmla="*/ 12110 h 1286"/>
                <a:gd name="T36" fmla="+- 0 7396 7296"/>
                <a:gd name="T37" fmla="*/ T36 w 1286"/>
                <a:gd name="T38" fmla="+- 0 12168 11869"/>
                <a:gd name="T39" fmla="*/ 12168 h 1286"/>
                <a:gd name="T40" fmla="+- 0 7361 7296"/>
                <a:gd name="T41" fmla="*/ T40 w 1286"/>
                <a:gd name="T42" fmla="+- 0 12229 11869"/>
                <a:gd name="T43" fmla="*/ 12229 h 1286"/>
                <a:gd name="T44" fmla="+- 0 7333 7296"/>
                <a:gd name="T45" fmla="*/ T44 w 1286"/>
                <a:gd name="T46" fmla="+- 0 12295 11869"/>
                <a:gd name="T47" fmla="*/ 12295 h 1286"/>
                <a:gd name="T48" fmla="+- 0 7313 7296"/>
                <a:gd name="T49" fmla="*/ T48 w 1286"/>
                <a:gd name="T50" fmla="+- 0 12365 11869"/>
                <a:gd name="T51" fmla="*/ 12365 h 1286"/>
                <a:gd name="T52" fmla="+- 0 7300 7296"/>
                <a:gd name="T53" fmla="*/ T52 w 1286"/>
                <a:gd name="T54" fmla="+- 0 12437 11869"/>
                <a:gd name="T55" fmla="*/ 12437 h 1286"/>
                <a:gd name="T56" fmla="+- 0 7296 7296"/>
                <a:gd name="T57" fmla="*/ T56 w 1286"/>
                <a:gd name="T58" fmla="+- 0 12512 11869"/>
                <a:gd name="T59" fmla="*/ 12512 h 1286"/>
                <a:gd name="T60" fmla="+- 0 7300 7296"/>
                <a:gd name="T61" fmla="*/ T60 w 1286"/>
                <a:gd name="T62" fmla="+- 0 12587 11869"/>
                <a:gd name="T63" fmla="*/ 12587 h 1286"/>
                <a:gd name="T64" fmla="+- 0 7313 7296"/>
                <a:gd name="T65" fmla="*/ T64 w 1286"/>
                <a:gd name="T66" fmla="+- 0 12659 11869"/>
                <a:gd name="T67" fmla="*/ 12659 h 1286"/>
                <a:gd name="T68" fmla="+- 0 7333 7296"/>
                <a:gd name="T69" fmla="*/ T68 w 1286"/>
                <a:gd name="T70" fmla="+- 0 12729 11869"/>
                <a:gd name="T71" fmla="*/ 12729 h 1286"/>
                <a:gd name="T72" fmla="+- 0 7361 7296"/>
                <a:gd name="T73" fmla="*/ T72 w 1286"/>
                <a:gd name="T74" fmla="+- 0 12795 11869"/>
                <a:gd name="T75" fmla="*/ 12795 h 1286"/>
                <a:gd name="T76" fmla="+- 0 7396 7296"/>
                <a:gd name="T77" fmla="*/ T76 w 1286"/>
                <a:gd name="T78" fmla="+- 0 12856 11869"/>
                <a:gd name="T79" fmla="*/ 12856 h 1286"/>
                <a:gd name="T80" fmla="+- 0 7437 7296"/>
                <a:gd name="T81" fmla="*/ T80 w 1286"/>
                <a:gd name="T82" fmla="+- 0 12914 11869"/>
                <a:gd name="T83" fmla="*/ 12914 h 1286"/>
                <a:gd name="T84" fmla="+- 0 7484 7296"/>
                <a:gd name="T85" fmla="*/ T84 w 1286"/>
                <a:gd name="T86" fmla="+- 0 12966 11869"/>
                <a:gd name="T87" fmla="*/ 12966 h 1286"/>
                <a:gd name="T88" fmla="+- 0 7536 7296"/>
                <a:gd name="T89" fmla="*/ T88 w 1286"/>
                <a:gd name="T90" fmla="+- 0 13013 11869"/>
                <a:gd name="T91" fmla="*/ 13013 h 1286"/>
                <a:gd name="T92" fmla="+- 0 7594 7296"/>
                <a:gd name="T93" fmla="*/ T92 w 1286"/>
                <a:gd name="T94" fmla="+- 0 13055 11869"/>
                <a:gd name="T95" fmla="*/ 13055 h 1286"/>
                <a:gd name="T96" fmla="+- 0 7656 7296"/>
                <a:gd name="T97" fmla="*/ T96 w 1286"/>
                <a:gd name="T98" fmla="+- 0 13089 11869"/>
                <a:gd name="T99" fmla="*/ 13089 h 1286"/>
                <a:gd name="T100" fmla="+- 0 7722 7296"/>
                <a:gd name="T101" fmla="*/ T100 w 1286"/>
                <a:gd name="T102" fmla="+- 0 13117 11869"/>
                <a:gd name="T103" fmla="*/ 13117 h 1286"/>
                <a:gd name="T104" fmla="+- 0 7791 7296"/>
                <a:gd name="T105" fmla="*/ T104 w 1286"/>
                <a:gd name="T106" fmla="+- 0 13138 11869"/>
                <a:gd name="T107" fmla="*/ 13138 h 1286"/>
                <a:gd name="T108" fmla="+- 0 7863 7296"/>
                <a:gd name="T109" fmla="*/ T108 w 1286"/>
                <a:gd name="T110" fmla="+- 0 13150 11869"/>
                <a:gd name="T111" fmla="*/ 13150 h 1286"/>
                <a:gd name="T112" fmla="+- 0 7938 7296"/>
                <a:gd name="T113" fmla="*/ T112 w 1286"/>
                <a:gd name="T114" fmla="+- 0 13155 11869"/>
                <a:gd name="T115" fmla="*/ 13155 h 1286"/>
                <a:gd name="T116" fmla="+- 0 8013 7296"/>
                <a:gd name="T117" fmla="*/ T116 w 1286"/>
                <a:gd name="T118" fmla="+- 0 13150 11869"/>
                <a:gd name="T119" fmla="*/ 13150 h 1286"/>
                <a:gd name="T120" fmla="+- 0 8086 7296"/>
                <a:gd name="T121" fmla="*/ T120 w 1286"/>
                <a:gd name="T122" fmla="+- 0 13138 11869"/>
                <a:gd name="T123" fmla="*/ 13138 h 1286"/>
                <a:gd name="T124" fmla="+- 0 8155 7296"/>
                <a:gd name="T125" fmla="*/ T124 w 1286"/>
                <a:gd name="T126" fmla="+- 0 13117 11869"/>
                <a:gd name="T127" fmla="*/ 13117 h 1286"/>
                <a:gd name="T128" fmla="+- 0 8221 7296"/>
                <a:gd name="T129" fmla="*/ T128 w 1286"/>
                <a:gd name="T130" fmla="+- 0 13089 11869"/>
                <a:gd name="T131" fmla="*/ 13089 h 1286"/>
                <a:gd name="T132" fmla="+- 0 8283 7296"/>
                <a:gd name="T133" fmla="*/ T132 w 1286"/>
                <a:gd name="T134" fmla="+- 0 13055 11869"/>
                <a:gd name="T135" fmla="*/ 13055 h 1286"/>
                <a:gd name="T136" fmla="+- 0 8340 7296"/>
                <a:gd name="T137" fmla="*/ T136 w 1286"/>
                <a:gd name="T138" fmla="+- 0 13013 11869"/>
                <a:gd name="T139" fmla="*/ 13013 h 1286"/>
                <a:gd name="T140" fmla="+- 0 8393 7296"/>
                <a:gd name="T141" fmla="*/ T140 w 1286"/>
                <a:gd name="T142" fmla="+- 0 12966 11869"/>
                <a:gd name="T143" fmla="*/ 12966 h 1286"/>
                <a:gd name="T144" fmla="+- 0 8440 7296"/>
                <a:gd name="T145" fmla="*/ T144 w 1286"/>
                <a:gd name="T146" fmla="+- 0 12914 11869"/>
                <a:gd name="T147" fmla="*/ 12914 h 1286"/>
                <a:gd name="T148" fmla="+- 0 8481 7296"/>
                <a:gd name="T149" fmla="*/ T148 w 1286"/>
                <a:gd name="T150" fmla="+- 0 12856 11869"/>
                <a:gd name="T151" fmla="*/ 12856 h 1286"/>
                <a:gd name="T152" fmla="+- 0 8515 7296"/>
                <a:gd name="T153" fmla="*/ T152 w 1286"/>
                <a:gd name="T154" fmla="+- 0 12795 11869"/>
                <a:gd name="T155" fmla="*/ 12795 h 1286"/>
                <a:gd name="T156" fmla="+- 0 8543 7296"/>
                <a:gd name="T157" fmla="*/ T156 w 1286"/>
                <a:gd name="T158" fmla="+- 0 12729 11869"/>
                <a:gd name="T159" fmla="*/ 12729 h 1286"/>
                <a:gd name="T160" fmla="+- 0 8564 7296"/>
                <a:gd name="T161" fmla="*/ T160 w 1286"/>
                <a:gd name="T162" fmla="+- 0 12659 11869"/>
                <a:gd name="T163" fmla="*/ 12659 h 1286"/>
                <a:gd name="T164" fmla="+- 0 8576 7296"/>
                <a:gd name="T165" fmla="*/ T164 w 1286"/>
                <a:gd name="T166" fmla="+- 0 12587 11869"/>
                <a:gd name="T167" fmla="*/ 12587 h 1286"/>
                <a:gd name="T168" fmla="+- 0 8581 7296"/>
                <a:gd name="T169" fmla="*/ T168 w 1286"/>
                <a:gd name="T170" fmla="+- 0 12512 11869"/>
                <a:gd name="T171" fmla="*/ 12512 h 1286"/>
                <a:gd name="T172" fmla="+- 0 8576 7296"/>
                <a:gd name="T173" fmla="*/ T172 w 1286"/>
                <a:gd name="T174" fmla="+- 0 12437 11869"/>
                <a:gd name="T175" fmla="*/ 12437 h 1286"/>
                <a:gd name="T176" fmla="+- 0 8564 7296"/>
                <a:gd name="T177" fmla="*/ T176 w 1286"/>
                <a:gd name="T178" fmla="+- 0 12365 11869"/>
                <a:gd name="T179" fmla="*/ 12365 h 1286"/>
                <a:gd name="T180" fmla="+- 0 8543 7296"/>
                <a:gd name="T181" fmla="*/ T180 w 1286"/>
                <a:gd name="T182" fmla="+- 0 12295 11869"/>
                <a:gd name="T183" fmla="*/ 12295 h 1286"/>
                <a:gd name="T184" fmla="+- 0 8515 7296"/>
                <a:gd name="T185" fmla="*/ T184 w 1286"/>
                <a:gd name="T186" fmla="+- 0 12229 11869"/>
                <a:gd name="T187" fmla="*/ 12229 h 1286"/>
                <a:gd name="T188" fmla="+- 0 8481 7296"/>
                <a:gd name="T189" fmla="*/ T188 w 1286"/>
                <a:gd name="T190" fmla="+- 0 12168 11869"/>
                <a:gd name="T191" fmla="*/ 12168 h 1286"/>
                <a:gd name="T192" fmla="+- 0 8440 7296"/>
                <a:gd name="T193" fmla="*/ T192 w 1286"/>
                <a:gd name="T194" fmla="+- 0 12110 11869"/>
                <a:gd name="T195" fmla="*/ 12110 h 1286"/>
                <a:gd name="T196" fmla="+- 0 8393 7296"/>
                <a:gd name="T197" fmla="*/ T196 w 1286"/>
                <a:gd name="T198" fmla="+- 0 12058 11869"/>
                <a:gd name="T199" fmla="*/ 12058 h 1286"/>
                <a:gd name="T200" fmla="+- 0 8340 7296"/>
                <a:gd name="T201" fmla="*/ T200 w 1286"/>
                <a:gd name="T202" fmla="+- 0 12011 11869"/>
                <a:gd name="T203" fmla="*/ 12011 h 1286"/>
                <a:gd name="T204" fmla="+- 0 8283 7296"/>
                <a:gd name="T205" fmla="*/ T204 w 1286"/>
                <a:gd name="T206" fmla="+- 0 11970 11869"/>
                <a:gd name="T207" fmla="*/ 11970 h 1286"/>
                <a:gd name="T208" fmla="+- 0 8221 7296"/>
                <a:gd name="T209" fmla="*/ T208 w 1286"/>
                <a:gd name="T210" fmla="+- 0 11935 11869"/>
                <a:gd name="T211" fmla="*/ 11935 h 1286"/>
                <a:gd name="T212" fmla="+- 0 8155 7296"/>
                <a:gd name="T213" fmla="*/ T212 w 1286"/>
                <a:gd name="T214" fmla="+- 0 11907 11869"/>
                <a:gd name="T215" fmla="*/ 11907 h 1286"/>
                <a:gd name="T216" fmla="+- 0 8086 7296"/>
                <a:gd name="T217" fmla="*/ T216 w 1286"/>
                <a:gd name="T218" fmla="+- 0 11886 11869"/>
                <a:gd name="T219" fmla="*/ 11886 h 1286"/>
                <a:gd name="T220" fmla="+- 0 8013 7296"/>
                <a:gd name="T221" fmla="*/ T220 w 1286"/>
                <a:gd name="T222" fmla="+- 0 11874 11869"/>
                <a:gd name="T223" fmla="*/ 11874 h 1286"/>
                <a:gd name="T224" fmla="+- 0 7938 7296"/>
                <a:gd name="T225" fmla="*/ T224 w 1286"/>
                <a:gd name="T226" fmla="+- 0 11869 11869"/>
                <a:gd name="T227" fmla="*/ 11869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0"/>
                  </a:move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0C7D8A87-4F8E-97A4-8604-3312D226D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" y="11869"/>
              <a:ext cx="1286" cy="1286"/>
            </a:xfrm>
            <a:custGeom>
              <a:avLst/>
              <a:gdLst>
                <a:gd name="T0" fmla="+- 0 7938 7296"/>
                <a:gd name="T1" fmla="*/ T0 w 1286"/>
                <a:gd name="T2" fmla="+- 0 13155 11869"/>
                <a:gd name="T3" fmla="*/ 13155 h 1286"/>
                <a:gd name="T4" fmla="+- 0 8013 7296"/>
                <a:gd name="T5" fmla="*/ T4 w 1286"/>
                <a:gd name="T6" fmla="+- 0 13150 11869"/>
                <a:gd name="T7" fmla="*/ 13150 h 1286"/>
                <a:gd name="T8" fmla="+- 0 8086 7296"/>
                <a:gd name="T9" fmla="*/ T8 w 1286"/>
                <a:gd name="T10" fmla="+- 0 13138 11869"/>
                <a:gd name="T11" fmla="*/ 13138 h 1286"/>
                <a:gd name="T12" fmla="+- 0 8155 7296"/>
                <a:gd name="T13" fmla="*/ T12 w 1286"/>
                <a:gd name="T14" fmla="+- 0 13117 11869"/>
                <a:gd name="T15" fmla="*/ 13117 h 1286"/>
                <a:gd name="T16" fmla="+- 0 8221 7296"/>
                <a:gd name="T17" fmla="*/ T16 w 1286"/>
                <a:gd name="T18" fmla="+- 0 13089 11869"/>
                <a:gd name="T19" fmla="*/ 13089 h 1286"/>
                <a:gd name="T20" fmla="+- 0 8283 7296"/>
                <a:gd name="T21" fmla="*/ T20 w 1286"/>
                <a:gd name="T22" fmla="+- 0 13055 11869"/>
                <a:gd name="T23" fmla="*/ 13055 h 1286"/>
                <a:gd name="T24" fmla="+- 0 8340 7296"/>
                <a:gd name="T25" fmla="*/ T24 w 1286"/>
                <a:gd name="T26" fmla="+- 0 13013 11869"/>
                <a:gd name="T27" fmla="*/ 13013 h 1286"/>
                <a:gd name="T28" fmla="+- 0 8393 7296"/>
                <a:gd name="T29" fmla="*/ T28 w 1286"/>
                <a:gd name="T30" fmla="+- 0 12966 11869"/>
                <a:gd name="T31" fmla="*/ 12966 h 1286"/>
                <a:gd name="T32" fmla="+- 0 8440 7296"/>
                <a:gd name="T33" fmla="*/ T32 w 1286"/>
                <a:gd name="T34" fmla="+- 0 12914 11869"/>
                <a:gd name="T35" fmla="*/ 12914 h 1286"/>
                <a:gd name="T36" fmla="+- 0 8481 7296"/>
                <a:gd name="T37" fmla="*/ T36 w 1286"/>
                <a:gd name="T38" fmla="+- 0 12856 11869"/>
                <a:gd name="T39" fmla="*/ 12856 h 1286"/>
                <a:gd name="T40" fmla="+- 0 8515 7296"/>
                <a:gd name="T41" fmla="*/ T40 w 1286"/>
                <a:gd name="T42" fmla="+- 0 12795 11869"/>
                <a:gd name="T43" fmla="*/ 12795 h 1286"/>
                <a:gd name="T44" fmla="+- 0 8543 7296"/>
                <a:gd name="T45" fmla="*/ T44 w 1286"/>
                <a:gd name="T46" fmla="+- 0 12729 11869"/>
                <a:gd name="T47" fmla="*/ 12729 h 1286"/>
                <a:gd name="T48" fmla="+- 0 8564 7296"/>
                <a:gd name="T49" fmla="*/ T48 w 1286"/>
                <a:gd name="T50" fmla="+- 0 12659 11869"/>
                <a:gd name="T51" fmla="*/ 12659 h 1286"/>
                <a:gd name="T52" fmla="+- 0 8576 7296"/>
                <a:gd name="T53" fmla="*/ T52 w 1286"/>
                <a:gd name="T54" fmla="+- 0 12587 11869"/>
                <a:gd name="T55" fmla="*/ 12587 h 1286"/>
                <a:gd name="T56" fmla="+- 0 8581 7296"/>
                <a:gd name="T57" fmla="*/ T56 w 1286"/>
                <a:gd name="T58" fmla="+- 0 12512 11869"/>
                <a:gd name="T59" fmla="*/ 12512 h 1286"/>
                <a:gd name="T60" fmla="+- 0 8576 7296"/>
                <a:gd name="T61" fmla="*/ T60 w 1286"/>
                <a:gd name="T62" fmla="+- 0 12437 11869"/>
                <a:gd name="T63" fmla="*/ 12437 h 1286"/>
                <a:gd name="T64" fmla="+- 0 8564 7296"/>
                <a:gd name="T65" fmla="*/ T64 w 1286"/>
                <a:gd name="T66" fmla="+- 0 12365 11869"/>
                <a:gd name="T67" fmla="*/ 12365 h 1286"/>
                <a:gd name="T68" fmla="+- 0 8543 7296"/>
                <a:gd name="T69" fmla="*/ T68 w 1286"/>
                <a:gd name="T70" fmla="+- 0 12295 11869"/>
                <a:gd name="T71" fmla="*/ 12295 h 1286"/>
                <a:gd name="T72" fmla="+- 0 8515 7296"/>
                <a:gd name="T73" fmla="*/ T72 w 1286"/>
                <a:gd name="T74" fmla="+- 0 12229 11869"/>
                <a:gd name="T75" fmla="*/ 12229 h 1286"/>
                <a:gd name="T76" fmla="+- 0 8481 7296"/>
                <a:gd name="T77" fmla="*/ T76 w 1286"/>
                <a:gd name="T78" fmla="+- 0 12168 11869"/>
                <a:gd name="T79" fmla="*/ 12168 h 1286"/>
                <a:gd name="T80" fmla="+- 0 8440 7296"/>
                <a:gd name="T81" fmla="*/ T80 w 1286"/>
                <a:gd name="T82" fmla="+- 0 12110 11869"/>
                <a:gd name="T83" fmla="*/ 12110 h 1286"/>
                <a:gd name="T84" fmla="+- 0 8393 7296"/>
                <a:gd name="T85" fmla="*/ T84 w 1286"/>
                <a:gd name="T86" fmla="+- 0 12058 11869"/>
                <a:gd name="T87" fmla="*/ 12058 h 1286"/>
                <a:gd name="T88" fmla="+- 0 8340 7296"/>
                <a:gd name="T89" fmla="*/ T88 w 1286"/>
                <a:gd name="T90" fmla="+- 0 12011 11869"/>
                <a:gd name="T91" fmla="*/ 12011 h 1286"/>
                <a:gd name="T92" fmla="+- 0 8283 7296"/>
                <a:gd name="T93" fmla="*/ T92 w 1286"/>
                <a:gd name="T94" fmla="+- 0 11970 11869"/>
                <a:gd name="T95" fmla="*/ 11970 h 1286"/>
                <a:gd name="T96" fmla="+- 0 8221 7296"/>
                <a:gd name="T97" fmla="*/ T96 w 1286"/>
                <a:gd name="T98" fmla="+- 0 11935 11869"/>
                <a:gd name="T99" fmla="*/ 11935 h 1286"/>
                <a:gd name="T100" fmla="+- 0 8155 7296"/>
                <a:gd name="T101" fmla="*/ T100 w 1286"/>
                <a:gd name="T102" fmla="+- 0 11907 11869"/>
                <a:gd name="T103" fmla="*/ 11907 h 1286"/>
                <a:gd name="T104" fmla="+- 0 8086 7296"/>
                <a:gd name="T105" fmla="*/ T104 w 1286"/>
                <a:gd name="T106" fmla="+- 0 11886 11869"/>
                <a:gd name="T107" fmla="*/ 11886 h 1286"/>
                <a:gd name="T108" fmla="+- 0 8013 7296"/>
                <a:gd name="T109" fmla="*/ T108 w 1286"/>
                <a:gd name="T110" fmla="+- 0 11874 11869"/>
                <a:gd name="T111" fmla="*/ 11874 h 1286"/>
                <a:gd name="T112" fmla="+- 0 7938 7296"/>
                <a:gd name="T113" fmla="*/ T112 w 1286"/>
                <a:gd name="T114" fmla="+- 0 11869 11869"/>
                <a:gd name="T115" fmla="*/ 11869 h 1286"/>
                <a:gd name="T116" fmla="+- 0 7863 7296"/>
                <a:gd name="T117" fmla="*/ T116 w 1286"/>
                <a:gd name="T118" fmla="+- 0 11874 11869"/>
                <a:gd name="T119" fmla="*/ 11874 h 1286"/>
                <a:gd name="T120" fmla="+- 0 7791 7296"/>
                <a:gd name="T121" fmla="*/ T120 w 1286"/>
                <a:gd name="T122" fmla="+- 0 11886 11869"/>
                <a:gd name="T123" fmla="*/ 11886 h 1286"/>
                <a:gd name="T124" fmla="+- 0 7722 7296"/>
                <a:gd name="T125" fmla="*/ T124 w 1286"/>
                <a:gd name="T126" fmla="+- 0 11907 11869"/>
                <a:gd name="T127" fmla="*/ 11907 h 1286"/>
                <a:gd name="T128" fmla="+- 0 7656 7296"/>
                <a:gd name="T129" fmla="*/ T128 w 1286"/>
                <a:gd name="T130" fmla="+- 0 11935 11869"/>
                <a:gd name="T131" fmla="*/ 11935 h 1286"/>
                <a:gd name="T132" fmla="+- 0 7594 7296"/>
                <a:gd name="T133" fmla="*/ T132 w 1286"/>
                <a:gd name="T134" fmla="+- 0 11970 11869"/>
                <a:gd name="T135" fmla="*/ 11970 h 1286"/>
                <a:gd name="T136" fmla="+- 0 7536 7296"/>
                <a:gd name="T137" fmla="*/ T136 w 1286"/>
                <a:gd name="T138" fmla="+- 0 12011 11869"/>
                <a:gd name="T139" fmla="*/ 12011 h 1286"/>
                <a:gd name="T140" fmla="+- 0 7484 7296"/>
                <a:gd name="T141" fmla="*/ T140 w 1286"/>
                <a:gd name="T142" fmla="+- 0 12058 11869"/>
                <a:gd name="T143" fmla="*/ 12058 h 1286"/>
                <a:gd name="T144" fmla="+- 0 7437 7296"/>
                <a:gd name="T145" fmla="*/ T144 w 1286"/>
                <a:gd name="T146" fmla="+- 0 12110 11869"/>
                <a:gd name="T147" fmla="*/ 12110 h 1286"/>
                <a:gd name="T148" fmla="+- 0 7396 7296"/>
                <a:gd name="T149" fmla="*/ T148 w 1286"/>
                <a:gd name="T150" fmla="+- 0 12168 11869"/>
                <a:gd name="T151" fmla="*/ 12168 h 1286"/>
                <a:gd name="T152" fmla="+- 0 7361 7296"/>
                <a:gd name="T153" fmla="*/ T152 w 1286"/>
                <a:gd name="T154" fmla="+- 0 12229 11869"/>
                <a:gd name="T155" fmla="*/ 12229 h 1286"/>
                <a:gd name="T156" fmla="+- 0 7333 7296"/>
                <a:gd name="T157" fmla="*/ T156 w 1286"/>
                <a:gd name="T158" fmla="+- 0 12295 11869"/>
                <a:gd name="T159" fmla="*/ 12295 h 1286"/>
                <a:gd name="T160" fmla="+- 0 7313 7296"/>
                <a:gd name="T161" fmla="*/ T160 w 1286"/>
                <a:gd name="T162" fmla="+- 0 12365 11869"/>
                <a:gd name="T163" fmla="*/ 12365 h 1286"/>
                <a:gd name="T164" fmla="+- 0 7300 7296"/>
                <a:gd name="T165" fmla="*/ T164 w 1286"/>
                <a:gd name="T166" fmla="+- 0 12437 11869"/>
                <a:gd name="T167" fmla="*/ 12437 h 1286"/>
                <a:gd name="T168" fmla="+- 0 7296 7296"/>
                <a:gd name="T169" fmla="*/ T168 w 1286"/>
                <a:gd name="T170" fmla="+- 0 12512 11869"/>
                <a:gd name="T171" fmla="*/ 12512 h 1286"/>
                <a:gd name="T172" fmla="+- 0 7300 7296"/>
                <a:gd name="T173" fmla="*/ T172 w 1286"/>
                <a:gd name="T174" fmla="+- 0 12587 11869"/>
                <a:gd name="T175" fmla="*/ 12587 h 1286"/>
                <a:gd name="T176" fmla="+- 0 7313 7296"/>
                <a:gd name="T177" fmla="*/ T176 w 1286"/>
                <a:gd name="T178" fmla="+- 0 12659 11869"/>
                <a:gd name="T179" fmla="*/ 12659 h 1286"/>
                <a:gd name="T180" fmla="+- 0 7333 7296"/>
                <a:gd name="T181" fmla="*/ T180 w 1286"/>
                <a:gd name="T182" fmla="+- 0 12729 11869"/>
                <a:gd name="T183" fmla="*/ 12729 h 1286"/>
                <a:gd name="T184" fmla="+- 0 7361 7296"/>
                <a:gd name="T185" fmla="*/ T184 w 1286"/>
                <a:gd name="T186" fmla="+- 0 12795 11869"/>
                <a:gd name="T187" fmla="*/ 12795 h 1286"/>
                <a:gd name="T188" fmla="+- 0 7396 7296"/>
                <a:gd name="T189" fmla="*/ T188 w 1286"/>
                <a:gd name="T190" fmla="+- 0 12856 11869"/>
                <a:gd name="T191" fmla="*/ 12856 h 1286"/>
                <a:gd name="T192" fmla="+- 0 7437 7296"/>
                <a:gd name="T193" fmla="*/ T192 w 1286"/>
                <a:gd name="T194" fmla="+- 0 12914 11869"/>
                <a:gd name="T195" fmla="*/ 12914 h 1286"/>
                <a:gd name="T196" fmla="+- 0 7484 7296"/>
                <a:gd name="T197" fmla="*/ T196 w 1286"/>
                <a:gd name="T198" fmla="+- 0 12966 11869"/>
                <a:gd name="T199" fmla="*/ 12966 h 1286"/>
                <a:gd name="T200" fmla="+- 0 7536 7296"/>
                <a:gd name="T201" fmla="*/ T200 w 1286"/>
                <a:gd name="T202" fmla="+- 0 13013 11869"/>
                <a:gd name="T203" fmla="*/ 13013 h 1286"/>
                <a:gd name="T204" fmla="+- 0 7594 7296"/>
                <a:gd name="T205" fmla="*/ T204 w 1286"/>
                <a:gd name="T206" fmla="+- 0 13055 11869"/>
                <a:gd name="T207" fmla="*/ 13055 h 1286"/>
                <a:gd name="T208" fmla="+- 0 7656 7296"/>
                <a:gd name="T209" fmla="*/ T208 w 1286"/>
                <a:gd name="T210" fmla="+- 0 13089 11869"/>
                <a:gd name="T211" fmla="*/ 13089 h 1286"/>
                <a:gd name="T212" fmla="+- 0 7722 7296"/>
                <a:gd name="T213" fmla="*/ T212 w 1286"/>
                <a:gd name="T214" fmla="+- 0 13117 11869"/>
                <a:gd name="T215" fmla="*/ 13117 h 1286"/>
                <a:gd name="T216" fmla="+- 0 7791 7296"/>
                <a:gd name="T217" fmla="*/ T216 w 1286"/>
                <a:gd name="T218" fmla="+- 0 13138 11869"/>
                <a:gd name="T219" fmla="*/ 13138 h 1286"/>
                <a:gd name="T220" fmla="+- 0 7863 7296"/>
                <a:gd name="T221" fmla="*/ T220 w 1286"/>
                <a:gd name="T222" fmla="+- 0 13150 11869"/>
                <a:gd name="T223" fmla="*/ 13150 h 1286"/>
                <a:gd name="T224" fmla="+- 0 7938 7296"/>
                <a:gd name="T225" fmla="*/ T224 w 1286"/>
                <a:gd name="T226" fmla="+- 0 13155 11869"/>
                <a:gd name="T227" fmla="*/ 13155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1286"/>
                  </a:move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close/>
                </a:path>
              </a:pathLst>
            </a:custGeom>
            <a:noFill/>
            <a:ln w="19050">
              <a:solidFill>
                <a:srgbClr val="EC008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A0705A1C-ED5D-0C4D-04C1-D712A8A70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" y="11869"/>
              <a:ext cx="1286" cy="1286"/>
            </a:xfrm>
            <a:custGeom>
              <a:avLst/>
              <a:gdLst>
                <a:gd name="T0" fmla="+- 0 9635 8993"/>
                <a:gd name="T1" fmla="*/ T0 w 1286"/>
                <a:gd name="T2" fmla="+- 0 11869 11869"/>
                <a:gd name="T3" fmla="*/ 11869 h 1286"/>
                <a:gd name="T4" fmla="+- 0 9560 8993"/>
                <a:gd name="T5" fmla="*/ T4 w 1286"/>
                <a:gd name="T6" fmla="+- 0 11874 11869"/>
                <a:gd name="T7" fmla="*/ 11874 h 1286"/>
                <a:gd name="T8" fmla="+- 0 9488 8993"/>
                <a:gd name="T9" fmla="*/ T8 w 1286"/>
                <a:gd name="T10" fmla="+- 0 11886 11869"/>
                <a:gd name="T11" fmla="*/ 11886 h 1286"/>
                <a:gd name="T12" fmla="+- 0 9418 8993"/>
                <a:gd name="T13" fmla="*/ T12 w 1286"/>
                <a:gd name="T14" fmla="+- 0 11907 11869"/>
                <a:gd name="T15" fmla="*/ 11907 h 1286"/>
                <a:gd name="T16" fmla="+- 0 9353 8993"/>
                <a:gd name="T17" fmla="*/ T16 w 1286"/>
                <a:gd name="T18" fmla="+- 0 11935 11869"/>
                <a:gd name="T19" fmla="*/ 11935 h 1286"/>
                <a:gd name="T20" fmla="+- 0 9291 8993"/>
                <a:gd name="T21" fmla="*/ T20 w 1286"/>
                <a:gd name="T22" fmla="+- 0 11970 11869"/>
                <a:gd name="T23" fmla="*/ 11970 h 1286"/>
                <a:gd name="T24" fmla="+- 0 9233 8993"/>
                <a:gd name="T25" fmla="*/ T24 w 1286"/>
                <a:gd name="T26" fmla="+- 0 12011 11869"/>
                <a:gd name="T27" fmla="*/ 12011 h 1286"/>
                <a:gd name="T28" fmla="+- 0 9181 8993"/>
                <a:gd name="T29" fmla="*/ T28 w 1286"/>
                <a:gd name="T30" fmla="+- 0 12058 11869"/>
                <a:gd name="T31" fmla="*/ 12058 h 1286"/>
                <a:gd name="T32" fmla="+- 0 9134 8993"/>
                <a:gd name="T33" fmla="*/ T32 w 1286"/>
                <a:gd name="T34" fmla="+- 0 12110 11869"/>
                <a:gd name="T35" fmla="*/ 12110 h 1286"/>
                <a:gd name="T36" fmla="+- 0 9093 8993"/>
                <a:gd name="T37" fmla="*/ T36 w 1286"/>
                <a:gd name="T38" fmla="+- 0 12168 11869"/>
                <a:gd name="T39" fmla="*/ 12168 h 1286"/>
                <a:gd name="T40" fmla="+- 0 9058 8993"/>
                <a:gd name="T41" fmla="*/ T40 w 1286"/>
                <a:gd name="T42" fmla="+- 0 12229 11869"/>
                <a:gd name="T43" fmla="*/ 12229 h 1286"/>
                <a:gd name="T44" fmla="+- 0 9030 8993"/>
                <a:gd name="T45" fmla="*/ T44 w 1286"/>
                <a:gd name="T46" fmla="+- 0 12295 11869"/>
                <a:gd name="T47" fmla="*/ 12295 h 1286"/>
                <a:gd name="T48" fmla="+- 0 9010 8993"/>
                <a:gd name="T49" fmla="*/ T48 w 1286"/>
                <a:gd name="T50" fmla="+- 0 12365 11869"/>
                <a:gd name="T51" fmla="*/ 12365 h 1286"/>
                <a:gd name="T52" fmla="+- 0 8997 8993"/>
                <a:gd name="T53" fmla="*/ T52 w 1286"/>
                <a:gd name="T54" fmla="+- 0 12437 11869"/>
                <a:gd name="T55" fmla="*/ 12437 h 1286"/>
                <a:gd name="T56" fmla="+- 0 8993 8993"/>
                <a:gd name="T57" fmla="*/ T56 w 1286"/>
                <a:gd name="T58" fmla="+- 0 12512 11869"/>
                <a:gd name="T59" fmla="*/ 12512 h 1286"/>
                <a:gd name="T60" fmla="+- 0 8997 8993"/>
                <a:gd name="T61" fmla="*/ T60 w 1286"/>
                <a:gd name="T62" fmla="+- 0 12587 11869"/>
                <a:gd name="T63" fmla="*/ 12587 h 1286"/>
                <a:gd name="T64" fmla="+- 0 9010 8993"/>
                <a:gd name="T65" fmla="*/ T64 w 1286"/>
                <a:gd name="T66" fmla="+- 0 12659 11869"/>
                <a:gd name="T67" fmla="*/ 12659 h 1286"/>
                <a:gd name="T68" fmla="+- 0 9030 8993"/>
                <a:gd name="T69" fmla="*/ T68 w 1286"/>
                <a:gd name="T70" fmla="+- 0 12729 11869"/>
                <a:gd name="T71" fmla="*/ 12729 h 1286"/>
                <a:gd name="T72" fmla="+- 0 9058 8993"/>
                <a:gd name="T73" fmla="*/ T72 w 1286"/>
                <a:gd name="T74" fmla="+- 0 12795 11869"/>
                <a:gd name="T75" fmla="*/ 12795 h 1286"/>
                <a:gd name="T76" fmla="+- 0 9093 8993"/>
                <a:gd name="T77" fmla="*/ T76 w 1286"/>
                <a:gd name="T78" fmla="+- 0 12856 11869"/>
                <a:gd name="T79" fmla="*/ 12856 h 1286"/>
                <a:gd name="T80" fmla="+- 0 9134 8993"/>
                <a:gd name="T81" fmla="*/ T80 w 1286"/>
                <a:gd name="T82" fmla="+- 0 12914 11869"/>
                <a:gd name="T83" fmla="*/ 12914 h 1286"/>
                <a:gd name="T84" fmla="+- 0 9181 8993"/>
                <a:gd name="T85" fmla="*/ T84 w 1286"/>
                <a:gd name="T86" fmla="+- 0 12966 11869"/>
                <a:gd name="T87" fmla="*/ 12966 h 1286"/>
                <a:gd name="T88" fmla="+- 0 9233 8993"/>
                <a:gd name="T89" fmla="*/ T88 w 1286"/>
                <a:gd name="T90" fmla="+- 0 13013 11869"/>
                <a:gd name="T91" fmla="*/ 13013 h 1286"/>
                <a:gd name="T92" fmla="+- 0 9291 8993"/>
                <a:gd name="T93" fmla="*/ T92 w 1286"/>
                <a:gd name="T94" fmla="+- 0 13055 11869"/>
                <a:gd name="T95" fmla="*/ 13055 h 1286"/>
                <a:gd name="T96" fmla="+- 0 9353 8993"/>
                <a:gd name="T97" fmla="*/ T96 w 1286"/>
                <a:gd name="T98" fmla="+- 0 13089 11869"/>
                <a:gd name="T99" fmla="*/ 13089 h 1286"/>
                <a:gd name="T100" fmla="+- 0 9418 8993"/>
                <a:gd name="T101" fmla="*/ T100 w 1286"/>
                <a:gd name="T102" fmla="+- 0 13117 11869"/>
                <a:gd name="T103" fmla="*/ 13117 h 1286"/>
                <a:gd name="T104" fmla="+- 0 9488 8993"/>
                <a:gd name="T105" fmla="*/ T104 w 1286"/>
                <a:gd name="T106" fmla="+- 0 13138 11869"/>
                <a:gd name="T107" fmla="*/ 13138 h 1286"/>
                <a:gd name="T108" fmla="+- 0 9560 8993"/>
                <a:gd name="T109" fmla="*/ T108 w 1286"/>
                <a:gd name="T110" fmla="+- 0 13150 11869"/>
                <a:gd name="T111" fmla="*/ 13150 h 1286"/>
                <a:gd name="T112" fmla="+- 0 9635 8993"/>
                <a:gd name="T113" fmla="*/ T112 w 1286"/>
                <a:gd name="T114" fmla="+- 0 13155 11869"/>
                <a:gd name="T115" fmla="*/ 13155 h 1286"/>
                <a:gd name="T116" fmla="+- 0 9710 8993"/>
                <a:gd name="T117" fmla="*/ T116 w 1286"/>
                <a:gd name="T118" fmla="+- 0 13150 11869"/>
                <a:gd name="T119" fmla="*/ 13150 h 1286"/>
                <a:gd name="T120" fmla="+- 0 9783 8993"/>
                <a:gd name="T121" fmla="*/ T120 w 1286"/>
                <a:gd name="T122" fmla="+- 0 13138 11869"/>
                <a:gd name="T123" fmla="*/ 13138 h 1286"/>
                <a:gd name="T124" fmla="+- 0 9852 8993"/>
                <a:gd name="T125" fmla="*/ T124 w 1286"/>
                <a:gd name="T126" fmla="+- 0 13117 11869"/>
                <a:gd name="T127" fmla="*/ 13117 h 1286"/>
                <a:gd name="T128" fmla="+- 0 9918 8993"/>
                <a:gd name="T129" fmla="*/ T128 w 1286"/>
                <a:gd name="T130" fmla="+- 0 13089 11869"/>
                <a:gd name="T131" fmla="*/ 13089 h 1286"/>
                <a:gd name="T132" fmla="+- 0 9980 8993"/>
                <a:gd name="T133" fmla="*/ T132 w 1286"/>
                <a:gd name="T134" fmla="+- 0 13055 11869"/>
                <a:gd name="T135" fmla="*/ 13055 h 1286"/>
                <a:gd name="T136" fmla="+- 0 10037 8993"/>
                <a:gd name="T137" fmla="*/ T136 w 1286"/>
                <a:gd name="T138" fmla="+- 0 13013 11869"/>
                <a:gd name="T139" fmla="*/ 13013 h 1286"/>
                <a:gd name="T140" fmla="+- 0 10090 8993"/>
                <a:gd name="T141" fmla="*/ T140 w 1286"/>
                <a:gd name="T142" fmla="+- 0 12966 11869"/>
                <a:gd name="T143" fmla="*/ 12966 h 1286"/>
                <a:gd name="T144" fmla="+- 0 10137 8993"/>
                <a:gd name="T145" fmla="*/ T144 w 1286"/>
                <a:gd name="T146" fmla="+- 0 12914 11869"/>
                <a:gd name="T147" fmla="*/ 12914 h 1286"/>
                <a:gd name="T148" fmla="+- 0 10178 8993"/>
                <a:gd name="T149" fmla="*/ T148 w 1286"/>
                <a:gd name="T150" fmla="+- 0 12856 11869"/>
                <a:gd name="T151" fmla="*/ 12856 h 1286"/>
                <a:gd name="T152" fmla="+- 0 10212 8993"/>
                <a:gd name="T153" fmla="*/ T152 w 1286"/>
                <a:gd name="T154" fmla="+- 0 12795 11869"/>
                <a:gd name="T155" fmla="*/ 12795 h 1286"/>
                <a:gd name="T156" fmla="+- 0 10240 8993"/>
                <a:gd name="T157" fmla="*/ T156 w 1286"/>
                <a:gd name="T158" fmla="+- 0 12729 11869"/>
                <a:gd name="T159" fmla="*/ 12729 h 1286"/>
                <a:gd name="T160" fmla="+- 0 10261 8993"/>
                <a:gd name="T161" fmla="*/ T160 w 1286"/>
                <a:gd name="T162" fmla="+- 0 12659 11869"/>
                <a:gd name="T163" fmla="*/ 12659 h 1286"/>
                <a:gd name="T164" fmla="+- 0 10273 8993"/>
                <a:gd name="T165" fmla="*/ T164 w 1286"/>
                <a:gd name="T166" fmla="+- 0 12587 11869"/>
                <a:gd name="T167" fmla="*/ 12587 h 1286"/>
                <a:gd name="T168" fmla="+- 0 10278 8993"/>
                <a:gd name="T169" fmla="*/ T168 w 1286"/>
                <a:gd name="T170" fmla="+- 0 12512 11869"/>
                <a:gd name="T171" fmla="*/ 12512 h 1286"/>
                <a:gd name="T172" fmla="+- 0 10273 8993"/>
                <a:gd name="T173" fmla="*/ T172 w 1286"/>
                <a:gd name="T174" fmla="+- 0 12437 11869"/>
                <a:gd name="T175" fmla="*/ 12437 h 1286"/>
                <a:gd name="T176" fmla="+- 0 10261 8993"/>
                <a:gd name="T177" fmla="*/ T176 w 1286"/>
                <a:gd name="T178" fmla="+- 0 12365 11869"/>
                <a:gd name="T179" fmla="*/ 12365 h 1286"/>
                <a:gd name="T180" fmla="+- 0 10240 8993"/>
                <a:gd name="T181" fmla="*/ T180 w 1286"/>
                <a:gd name="T182" fmla="+- 0 12295 11869"/>
                <a:gd name="T183" fmla="*/ 12295 h 1286"/>
                <a:gd name="T184" fmla="+- 0 10212 8993"/>
                <a:gd name="T185" fmla="*/ T184 w 1286"/>
                <a:gd name="T186" fmla="+- 0 12229 11869"/>
                <a:gd name="T187" fmla="*/ 12229 h 1286"/>
                <a:gd name="T188" fmla="+- 0 10178 8993"/>
                <a:gd name="T189" fmla="*/ T188 w 1286"/>
                <a:gd name="T190" fmla="+- 0 12168 11869"/>
                <a:gd name="T191" fmla="*/ 12168 h 1286"/>
                <a:gd name="T192" fmla="+- 0 10137 8993"/>
                <a:gd name="T193" fmla="*/ T192 w 1286"/>
                <a:gd name="T194" fmla="+- 0 12110 11869"/>
                <a:gd name="T195" fmla="*/ 12110 h 1286"/>
                <a:gd name="T196" fmla="+- 0 10090 8993"/>
                <a:gd name="T197" fmla="*/ T196 w 1286"/>
                <a:gd name="T198" fmla="+- 0 12058 11869"/>
                <a:gd name="T199" fmla="*/ 12058 h 1286"/>
                <a:gd name="T200" fmla="+- 0 10037 8993"/>
                <a:gd name="T201" fmla="*/ T200 w 1286"/>
                <a:gd name="T202" fmla="+- 0 12011 11869"/>
                <a:gd name="T203" fmla="*/ 12011 h 1286"/>
                <a:gd name="T204" fmla="+- 0 9980 8993"/>
                <a:gd name="T205" fmla="*/ T204 w 1286"/>
                <a:gd name="T206" fmla="+- 0 11970 11869"/>
                <a:gd name="T207" fmla="*/ 11970 h 1286"/>
                <a:gd name="T208" fmla="+- 0 9918 8993"/>
                <a:gd name="T209" fmla="*/ T208 w 1286"/>
                <a:gd name="T210" fmla="+- 0 11935 11869"/>
                <a:gd name="T211" fmla="*/ 11935 h 1286"/>
                <a:gd name="T212" fmla="+- 0 9852 8993"/>
                <a:gd name="T213" fmla="*/ T212 w 1286"/>
                <a:gd name="T214" fmla="+- 0 11907 11869"/>
                <a:gd name="T215" fmla="*/ 11907 h 1286"/>
                <a:gd name="T216" fmla="+- 0 9783 8993"/>
                <a:gd name="T217" fmla="*/ T216 w 1286"/>
                <a:gd name="T218" fmla="+- 0 11886 11869"/>
                <a:gd name="T219" fmla="*/ 11886 h 1286"/>
                <a:gd name="T220" fmla="+- 0 9710 8993"/>
                <a:gd name="T221" fmla="*/ T220 w 1286"/>
                <a:gd name="T222" fmla="+- 0 11874 11869"/>
                <a:gd name="T223" fmla="*/ 11874 h 1286"/>
                <a:gd name="T224" fmla="+- 0 9635 8993"/>
                <a:gd name="T225" fmla="*/ T224 w 1286"/>
                <a:gd name="T226" fmla="+- 0 11869 11869"/>
                <a:gd name="T227" fmla="*/ 11869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0"/>
                  </a:moveTo>
                  <a:lnTo>
                    <a:pt x="567" y="5"/>
                  </a:lnTo>
                  <a:lnTo>
                    <a:pt x="495" y="17"/>
                  </a:lnTo>
                  <a:lnTo>
                    <a:pt x="425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5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47E14920-C2A2-15CB-23C3-02E9A77F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" y="11869"/>
              <a:ext cx="1286" cy="1286"/>
            </a:xfrm>
            <a:custGeom>
              <a:avLst/>
              <a:gdLst>
                <a:gd name="T0" fmla="+- 0 9635 8993"/>
                <a:gd name="T1" fmla="*/ T0 w 1286"/>
                <a:gd name="T2" fmla="+- 0 13155 11869"/>
                <a:gd name="T3" fmla="*/ 13155 h 1286"/>
                <a:gd name="T4" fmla="+- 0 9710 8993"/>
                <a:gd name="T5" fmla="*/ T4 w 1286"/>
                <a:gd name="T6" fmla="+- 0 13150 11869"/>
                <a:gd name="T7" fmla="*/ 13150 h 1286"/>
                <a:gd name="T8" fmla="+- 0 9783 8993"/>
                <a:gd name="T9" fmla="*/ T8 w 1286"/>
                <a:gd name="T10" fmla="+- 0 13138 11869"/>
                <a:gd name="T11" fmla="*/ 13138 h 1286"/>
                <a:gd name="T12" fmla="+- 0 9852 8993"/>
                <a:gd name="T13" fmla="*/ T12 w 1286"/>
                <a:gd name="T14" fmla="+- 0 13117 11869"/>
                <a:gd name="T15" fmla="*/ 13117 h 1286"/>
                <a:gd name="T16" fmla="+- 0 9918 8993"/>
                <a:gd name="T17" fmla="*/ T16 w 1286"/>
                <a:gd name="T18" fmla="+- 0 13089 11869"/>
                <a:gd name="T19" fmla="*/ 13089 h 1286"/>
                <a:gd name="T20" fmla="+- 0 9980 8993"/>
                <a:gd name="T21" fmla="*/ T20 w 1286"/>
                <a:gd name="T22" fmla="+- 0 13055 11869"/>
                <a:gd name="T23" fmla="*/ 13055 h 1286"/>
                <a:gd name="T24" fmla="+- 0 10037 8993"/>
                <a:gd name="T25" fmla="*/ T24 w 1286"/>
                <a:gd name="T26" fmla="+- 0 13013 11869"/>
                <a:gd name="T27" fmla="*/ 13013 h 1286"/>
                <a:gd name="T28" fmla="+- 0 10090 8993"/>
                <a:gd name="T29" fmla="*/ T28 w 1286"/>
                <a:gd name="T30" fmla="+- 0 12966 11869"/>
                <a:gd name="T31" fmla="*/ 12966 h 1286"/>
                <a:gd name="T32" fmla="+- 0 10137 8993"/>
                <a:gd name="T33" fmla="*/ T32 w 1286"/>
                <a:gd name="T34" fmla="+- 0 12914 11869"/>
                <a:gd name="T35" fmla="*/ 12914 h 1286"/>
                <a:gd name="T36" fmla="+- 0 10178 8993"/>
                <a:gd name="T37" fmla="*/ T36 w 1286"/>
                <a:gd name="T38" fmla="+- 0 12856 11869"/>
                <a:gd name="T39" fmla="*/ 12856 h 1286"/>
                <a:gd name="T40" fmla="+- 0 10212 8993"/>
                <a:gd name="T41" fmla="*/ T40 w 1286"/>
                <a:gd name="T42" fmla="+- 0 12795 11869"/>
                <a:gd name="T43" fmla="*/ 12795 h 1286"/>
                <a:gd name="T44" fmla="+- 0 10240 8993"/>
                <a:gd name="T45" fmla="*/ T44 w 1286"/>
                <a:gd name="T46" fmla="+- 0 12729 11869"/>
                <a:gd name="T47" fmla="*/ 12729 h 1286"/>
                <a:gd name="T48" fmla="+- 0 10261 8993"/>
                <a:gd name="T49" fmla="*/ T48 w 1286"/>
                <a:gd name="T50" fmla="+- 0 12659 11869"/>
                <a:gd name="T51" fmla="*/ 12659 h 1286"/>
                <a:gd name="T52" fmla="+- 0 10273 8993"/>
                <a:gd name="T53" fmla="*/ T52 w 1286"/>
                <a:gd name="T54" fmla="+- 0 12587 11869"/>
                <a:gd name="T55" fmla="*/ 12587 h 1286"/>
                <a:gd name="T56" fmla="+- 0 10278 8993"/>
                <a:gd name="T57" fmla="*/ T56 w 1286"/>
                <a:gd name="T58" fmla="+- 0 12512 11869"/>
                <a:gd name="T59" fmla="*/ 12512 h 1286"/>
                <a:gd name="T60" fmla="+- 0 10273 8993"/>
                <a:gd name="T61" fmla="*/ T60 w 1286"/>
                <a:gd name="T62" fmla="+- 0 12437 11869"/>
                <a:gd name="T63" fmla="*/ 12437 h 1286"/>
                <a:gd name="T64" fmla="+- 0 10261 8993"/>
                <a:gd name="T65" fmla="*/ T64 w 1286"/>
                <a:gd name="T66" fmla="+- 0 12365 11869"/>
                <a:gd name="T67" fmla="*/ 12365 h 1286"/>
                <a:gd name="T68" fmla="+- 0 10240 8993"/>
                <a:gd name="T69" fmla="*/ T68 w 1286"/>
                <a:gd name="T70" fmla="+- 0 12295 11869"/>
                <a:gd name="T71" fmla="*/ 12295 h 1286"/>
                <a:gd name="T72" fmla="+- 0 10212 8993"/>
                <a:gd name="T73" fmla="*/ T72 w 1286"/>
                <a:gd name="T74" fmla="+- 0 12229 11869"/>
                <a:gd name="T75" fmla="*/ 12229 h 1286"/>
                <a:gd name="T76" fmla="+- 0 10178 8993"/>
                <a:gd name="T77" fmla="*/ T76 w 1286"/>
                <a:gd name="T78" fmla="+- 0 12168 11869"/>
                <a:gd name="T79" fmla="*/ 12168 h 1286"/>
                <a:gd name="T80" fmla="+- 0 10137 8993"/>
                <a:gd name="T81" fmla="*/ T80 w 1286"/>
                <a:gd name="T82" fmla="+- 0 12110 11869"/>
                <a:gd name="T83" fmla="*/ 12110 h 1286"/>
                <a:gd name="T84" fmla="+- 0 10090 8993"/>
                <a:gd name="T85" fmla="*/ T84 w 1286"/>
                <a:gd name="T86" fmla="+- 0 12058 11869"/>
                <a:gd name="T87" fmla="*/ 12058 h 1286"/>
                <a:gd name="T88" fmla="+- 0 10037 8993"/>
                <a:gd name="T89" fmla="*/ T88 w 1286"/>
                <a:gd name="T90" fmla="+- 0 12011 11869"/>
                <a:gd name="T91" fmla="*/ 12011 h 1286"/>
                <a:gd name="T92" fmla="+- 0 9980 8993"/>
                <a:gd name="T93" fmla="*/ T92 w 1286"/>
                <a:gd name="T94" fmla="+- 0 11970 11869"/>
                <a:gd name="T95" fmla="*/ 11970 h 1286"/>
                <a:gd name="T96" fmla="+- 0 9918 8993"/>
                <a:gd name="T97" fmla="*/ T96 w 1286"/>
                <a:gd name="T98" fmla="+- 0 11935 11869"/>
                <a:gd name="T99" fmla="*/ 11935 h 1286"/>
                <a:gd name="T100" fmla="+- 0 9852 8993"/>
                <a:gd name="T101" fmla="*/ T100 w 1286"/>
                <a:gd name="T102" fmla="+- 0 11907 11869"/>
                <a:gd name="T103" fmla="*/ 11907 h 1286"/>
                <a:gd name="T104" fmla="+- 0 9783 8993"/>
                <a:gd name="T105" fmla="*/ T104 w 1286"/>
                <a:gd name="T106" fmla="+- 0 11886 11869"/>
                <a:gd name="T107" fmla="*/ 11886 h 1286"/>
                <a:gd name="T108" fmla="+- 0 9710 8993"/>
                <a:gd name="T109" fmla="*/ T108 w 1286"/>
                <a:gd name="T110" fmla="+- 0 11874 11869"/>
                <a:gd name="T111" fmla="*/ 11874 h 1286"/>
                <a:gd name="T112" fmla="+- 0 9635 8993"/>
                <a:gd name="T113" fmla="*/ T112 w 1286"/>
                <a:gd name="T114" fmla="+- 0 11869 11869"/>
                <a:gd name="T115" fmla="*/ 11869 h 1286"/>
                <a:gd name="T116" fmla="+- 0 9560 8993"/>
                <a:gd name="T117" fmla="*/ T116 w 1286"/>
                <a:gd name="T118" fmla="+- 0 11874 11869"/>
                <a:gd name="T119" fmla="*/ 11874 h 1286"/>
                <a:gd name="T120" fmla="+- 0 9488 8993"/>
                <a:gd name="T121" fmla="*/ T120 w 1286"/>
                <a:gd name="T122" fmla="+- 0 11886 11869"/>
                <a:gd name="T123" fmla="*/ 11886 h 1286"/>
                <a:gd name="T124" fmla="+- 0 9418 8993"/>
                <a:gd name="T125" fmla="*/ T124 w 1286"/>
                <a:gd name="T126" fmla="+- 0 11907 11869"/>
                <a:gd name="T127" fmla="*/ 11907 h 1286"/>
                <a:gd name="T128" fmla="+- 0 9353 8993"/>
                <a:gd name="T129" fmla="*/ T128 w 1286"/>
                <a:gd name="T130" fmla="+- 0 11935 11869"/>
                <a:gd name="T131" fmla="*/ 11935 h 1286"/>
                <a:gd name="T132" fmla="+- 0 9291 8993"/>
                <a:gd name="T133" fmla="*/ T132 w 1286"/>
                <a:gd name="T134" fmla="+- 0 11970 11869"/>
                <a:gd name="T135" fmla="*/ 11970 h 1286"/>
                <a:gd name="T136" fmla="+- 0 9233 8993"/>
                <a:gd name="T137" fmla="*/ T136 w 1286"/>
                <a:gd name="T138" fmla="+- 0 12011 11869"/>
                <a:gd name="T139" fmla="*/ 12011 h 1286"/>
                <a:gd name="T140" fmla="+- 0 9181 8993"/>
                <a:gd name="T141" fmla="*/ T140 w 1286"/>
                <a:gd name="T142" fmla="+- 0 12058 11869"/>
                <a:gd name="T143" fmla="*/ 12058 h 1286"/>
                <a:gd name="T144" fmla="+- 0 9134 8993"/>
                <a:gd name="T145" fmla="*/ T144 w 1286"/>
                <a:gd name="T146" fmla="+- 0 12110 11869"/>
                <a:gd name="T147" fmla="*/ 12110 h 1286"/>
                <a:gd name="T148" fmla="+- 0 9093 8993"/>
                <a:gd name="T149" fmla="*/ T148 w 1286"/>
                <a:gd name="T150" fmla="+- 0 12168 11869"/>
                <a:gd name="T151" fmla="*/ 12168 h 1286"/>
                <a:gd name="T152" fmla="+- 0 9058 8993"/>
                <a:gd name="T153" fmla="*/ T152 w 1286"/>
                <a:gd name="T154" fmla="+- 0 12229 11869"/>
                <a:gd name="T155" fmla="*/ 12229 h 1286"/>
                <a:gd name="T156" fmla="+- 0 9030 8993"/>
                <a:gd name="T157" fmla="*/ T156 w 1286"/>
                <a:gd name="T158" fmla="+- 0 12295 11869"/>
                <a:gd name="T159" fmla="*/ 12295 h 1286"/>
                <a:gd name="T160" fmla="+- 0 9010 8993"/>
                <a:gd name="T161" fmla="*/ T160 w 1286"/>
                <a:gd name="T162" fmla="+- 0 12365 11869"/>
                <a:gd name="T163" fmla="*/ 12365 h 1286"/>
                <a:gd name="T164" fmla="+- 0 8997 8993"/>
                <a:gd name="T165" fmla="*/ T164 w 1286"/>
                <a:gd name="T166" fmla="+- 0 12437 11869"/>
                <a:gd name="T167" fmla="*/ 12437 h 1286"/>
                <a:gd name="T168" fmla="+- 0 8993 8993"/>
                <a:gd name="T169" fmla="*/ T168 w 1286"/>
                <a:gd name="T170" fmla="+- 0 12512 11869"/>
                <a:gd name="T171" fmla="*/ 12512 h 1286"/>
                <a:gd name="T172" fmla="+- 0 8997 8993"/>
                <a:gd name="T173" fmla="*/ T172 w 1286"/>
                <a:gd name="T174" fmla="+- 0 12587 11869"/>
                <a:gd name="T175" fmla="*/ 12587 h 1286"/>
                <a:gd name="T176" fmla="+- 0 9010 8993"/>
                <a:gd name="T177" fmla="*/ T176 w 1286"/>
                <a:gd name="T178" fmla="+- 0 12659 11869"/>
                <a:gd name="T179" fmla="*/ 12659 h 1286"/>
                <a:gd name="T180" fmla="+- 0 9030 8993"/>
                <a:gd name="T181" fmla="*/ T180 w 1286"/>
                <a:gd name="T182" fmla="+- 0 12729 11869"/>
                <a:gd name="T183" fmla="*/ 12729 h 1286"/>
                <a:gd name="T184" fmla="+- 0 9058 8993"/>
                <a:gd name="T185" fmla="*/ T184 w 1286"/>
                <a:gd name="T186" fmla="+- 0 12795 11869"/>
                <a:gd name="T187" fmla="*/ 12795 h 1286"/>
                <a:gd name="T188" fmla="+- 0 9093 8993"/>
                <a:gd name="T189" fmla="*/ T188 w 1286"/>
                <a:gd name="T190" fmla="+- 0 12856 11869"/>
                <a:gd name="T191" fmla="*/ 12856 h 1286"/>
                <a:gd name="T192" fmla="+- 0 9134 8993"/>
                <a:gd name="T193" fmla="*/ T192 w 1286"/>
                <a:gd name="T194" fmla="+- 0 12914 11869"/>
                <a:gd name="T195" fmla="*/ 12914 h 1286"/>
                <a:gd name="T196" fmla="+- 0 9181 8993"/>
                <a:gd name="T197" fmla="*/ T196 w 1286"/>
                <a:gd name="T198" fmla="+- 0 12966 11869"/>
                <a:gd name="T199" fmla="*/ 12966 h 1286"/>
                <a:gd name="T200" fmla="+- 0 9233 8993"/>
                <a:gd name="T201" fmla="*/ T200 w 1286"/>
                <a:gd name="T202" fmla="+- 0 13013 11869"/>
                <a:gd name="T203" fmla="*/ 13013 h 1286"/>
                <a:gd name="T204" fmla="+- 0 9291 8993"/>
                <a:gd name="T205" fmla="*/ T204 w 1286"/>
                <a:gd name="T206" fmla="+- 0 13055 11869"/>
                <a:gd name="T207" fmla="*/ 13055 h 1286"/>
                <a:gd name="T208" fmla="+- 0 9353 8993"/>
                <a:gd name="T209" fmla="*/ T208 w 1286"/>
                <a:gd name="T210" fmla="+- 0 13089 11869"/>
                <a:gd name="T211" fmla="*/ 13089 h 1286"/>
                <a:gd name="T212" fmla="+- 0 9418 8993"/>
                <a:gd name="T213" fmla="*/ T212 w 1286"/>
                <a:gd name="T214" fmla="+- 0 13117 11869"/>
                <a:gd name="T215" fmla="*/ 13117 h 1286"/>
                <a:gd name="T216" fmla="+- 0 9488 8993"/>
                <a:gd name="T217" fmla="*/ T216 w 1286"/>
                <a:gd name="T218" fmla="+- 0 13138 11869"/>
                <a:gd name="T219" fmla="*/ 13138 h 1286"/>
                <a:gd name="T220" fmla="+- 0 9560 8993"/>
                <a:gd name="T221" fmla="*/ T220 w 1286"/>
                <a:gd name="T222" fmla="+- 0 13150 11869"/>
                <a:gd name="T223" fmla="*/ 13150 h 1286"/>
                <a:gd name="T224" fmla="+- 0 9635 8993"/>
                <a:gd name="T225" fmla="*/ T224 w 1286"/>
                <a:gd name="T226" fmla="+- 0 13155 11869"/>
                <a:gd name="T227" fmla="*/ 13155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1286"/>
                  </a:move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lnTo>
                    <a:pt x="567" y="5"/>
                  </a:lnTo>
                  <a:lnTo>
                    <a:pt x="495" y="17"/>
                  </a:lnTo>
                  <a:lnTo>
                    <a:pt x="425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5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close/>
                </a:path>
              </a:pathLst>
            </a:custGeom>
            <a:noFill/>
            <a:ln w="190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99619855-EC42-45B2-66E0-24533986D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1869"/>
              <a:ext cx="1286" cy="1286"/>
            </a:xfrm>
            <a:custGeom>
              <a:avLst/>
              <a:gdLst>
                <a:gd name="T0" fmla="+- 0 2837 2195"/>
                <a:gd name="T1" fmla="*/ T0 w 1286"/>
                <a:gd name="T2" fmla="+- 0 11869 11869"/>
                <a:gd name="T3" fmla="*/ 11869 h 1286"/>
                <a:gd name="T4" fmla="+- 0 2762 2195"/>
                <a:gd name="T5" fmla="*/ T4 w 1286"/>
                <a:gd name="T6" fmla="+- 0 11874 11869"/>
                <a:gd name="T7" fmla="*/ 11874 h 1286"/>
                <a:gd name="T8" fmla="+- 0 2690 2195"/>
                <a:gd name="T9" fmla="*/ T8 w 1286"/>
                <a:gd name="T10" fmla="+- 0 11886 11869"/>
                <a:gd name="T11" fmla="*/ 11886 h 1286"/>
                <a:gd name="T12" fmla="+- 0 2621 2195"/>
                <a:gd name="T13" fmla="*/ T12 w 1286"/>
                <a:gd name="T14" fmla="+- 0 11907 11869"/>
                <a:gd name="T15" fmla="*/ 11907 h 1286"/>
                <a:gd name="T16" fmla="+- 0 2555 2195"/>
                <a:gd name="T17" fmla="*/ T16 w 1286"/>
                <a:gd name="T18" fmla="+- 0 11935 11869"/>
                <a:gd name="T19" fmla="*/ 11935 h 1286"/>
                <a:gd name="T20" fmla="+- 0 2493 2195"/>
                <a:gd name="T21" fmla="*/ T20 w 1286"/>
                <a:gd name="T22" fmla="+- 0 11970 11869"/>
                <a:gd name="T23" fmla="*/ 11970 h 1286"/>
                <a:gd name="T24" fmla="+- 0 2435 2195"/>
                <a:gd name="T25" fmla="*/ T24 w 1286"/>
                <a:gd name="T26" fmla="+- 0 12011 11869"/>
                <a:gd name="T27" fmla="*/ 12011 h 1286"/>
                <a:gd name="T28" fmla="+- 0 2383 2195"/>
                <a:gd name="T29" fmla="*/ T28 w 1286"/>
                <a:gd name="T30" fmla="+- 0 12058 11869"/>
                <a:gd name="T31" fmla="*/ 12058 h 1286"/>
                <a:gd name="T32" fmla="+- 0 2336 2195"/>
                <a:gd name="T33" fmla="*/ T32 w 1286"/>
                <a:gd name="T34" fmla="+- 0 12110 11869"/>
                <a:gd name="T35" fmla="*/ 12110 h 1286"/>
                <a:gd name="T36" fmla="+- 0 2295 2195"/>
                <a:gd name="T37" fmla="*/ T36 w 1286"/>
                <a:gd name="T38" fmla="+- 0 12168 11869"/>
                <a:gd name="T39" fmla="*/ 12168 h 1286"/>
                <a:gd name="T40" fmla="+- 0 2260 2195"/>
                <a:gd name="T41" fmla="*/ T40 w 1286"/>
                <a:gd name="T42" fmla="+- 0 12229 11869"/>
                <a:gd name="T43" fmla="*/ 12229 h 1286"/>
                <a:gd name="T44" fmla="+- 0 2232 2195"/>
                <a:gd name="T45" fmla="*/ T44 w 1286"/>
                <a:gd name="T46" fmla="+- 0 12295 11869"/>
                <a:gd name="T47" fmla="*/ 12295 h 1286"/>
                <a:gd name="T48" fmla="+- 0 2212 2195"/>
                <a:gd name="T49" fmla="*/ T48 w 1286"/>
                <a:gd name="T50" fmla="+- 0 12365 11869"/>
                <a:gd name="T51" fmla="*/ 12365 h 1286"/>
                <a:gd name="T52" fmla="+- 0 2199 2195"/>
                <a:gd name="T53" fmla="*/ T52 w 1286"/>
                <a:gd name="T54" fmla="+- 0 12437 11869"/>
                <a:gd name="T55" fmla="*/ 12437 h 1286"/>
                <a:gd name="T56" fmla="+- 0 2195 2195"/>
                <a:gd name="T57" fmla="*/ T56 w 1286"/>
                <a:gd name="T58" fmla="+- 0 12512 11869"/>
                <a:gd name="T59" fmla="*/ 12512 h 1286"/>
                <a:gd name="T60" fmla="+- 0 2199 2195"/>
                <a:gd name="T61" fmla="*/ T60 w 1286"/>
                <a:gd name="T62" fmla="+- 0 12587 11869"/>
                <a:gd name="T63" fmla="*/ 12587 h 1286"/>
                <a:gd name="T64" fmla="+- 0 2212 2195"/>
                <a:gd name="T65" fmla="*/ T64 w 1286"/>
                <a:gd name="T66" fmla="+- 0 12659 11869"/>
                <a:gd name="T67" fmla="*/ 12659 h 1286"/>
                <a:gd name="T68" fmla="+- 0 2232 2195"/>
                <a:gd name="T69" fmla="*/ T68 w 1286"/>
                <a:gd name="T70" fmla="+- 0 12729 11869"/>
                <a:gd name="T71" fmla="*/ 12729 h 1286"/>
                <a:gd name="T72" fmla="+- 0 2260 2195"/>
                <a:gd name="T73" fmla="*/ T72 w 1286"/>
                <a:gd name="T74" fmla="+- 0 12795 11869"/>
                <a:gd name="T75" fmla="*/ 12795 h 1286"/>
                <a:gd name="T76" fmla="+- 0 2295 2195"/>
                <a:gd name="T77" fmla="*/ T76 w 1286"/>
                <a:gd name="T78" fmla="+- 0 12856 11869"/>
                <a:gd name="T79" fmla="*/ 12856 h 1286"/>
                <a:gd name="T80" fmla="+- 0 2336 2195"/>
                <a:gd name="T81" fmla="*/ T80 w 1286"/>
                <a:gd name="T82" fmla="+- 0 12914 11869"/>
                <a:gd name="T83" fmla="*/ 12914 h 1286"/>
                <a:gd name="T84" fmla="+- 0 2383 2195"/>
                <a:gd name="T85" fmla="*/ T84 w 1286"/>
                <a:gd name="T86" fmla="+- 0 12966 11869"/>
                <a:gd name="T87" fmla="*/ 12966 h 1286"/>
                <a:gd name="T88" fmla="+- 0 2435 2195"/>
                <a:gd name="T89" fmla="*/ T88 w 1286"/>
                <a:gd name="T90" fmla="+- 0 13013 11869"/>
                <a:gd name="T91" fmla="*/ 13013 h 1286"/>
                <a:gd name="T92" fmla="+- 0 2493 2195"/>
                <a:gd name="T93" fmla="*/ T92 w 1286"/>
                <a:gd name="T94" fmla="+- 0 13055 11869"/>
                <a:gd name="T95" fmla="*/ 13055 h 1286"/>
                <a:gd name="T96" fmla="+- 0 2555 2195"/>
                <a:gd name="T97" fmla="*/ T96 w 1286"/>
                <a:gd name="T98" fmla="+- 0 13089 11869"/>
                <a:gd name="T99" fmla="*/ 13089 h 1286"/>
                <a:gd name="T100" fmla="+- 0 2621 2195"/>
                <a:gd name="T101" fmla="*/ T100 w 1286"/>
                <a:gd name="T102" fmla="+- 0 13117 11869"/>
                <a:gd name="T103" fmla="*/ 13117 h 1286"/>
                <a:gd name="T104" fmla="+- 0 2690 2195"/>
                <a:gd name="T105" fmla="*/ T104 w 1286"/>
                <a:gd name="T106" fmla="+- 0 13138 11869"/>
                <a:gd name="T107" fmla="*/ 13138 h 1286"/>
                <a:gd name="T108" fmla="+- 0 2762 2195"/>
                <a:gd name="T109" fmla="*/ T108 w 1286"/>
                <a:gd name="T110" fmla="+- 0 13150 11869"/>
                <a:gd name="T111" fmla="*/ 13150 h 1286"/>
                <a:gd name="T112" fmla="+- 0 2837 2195"/>
                <a:gd name="T113" fmla="*/ T112 w 1286"/>
                <a:gd name="T114" fmla="+- 0 13155 11869"/>
                <a:gd name="T115" fmla="*/ 13155 h 1286"/>
                <a:gd name="T116" fmla="+- 0 2912 2195"/>
                <a:gd name="T117" fmla="*/ T116 w 1286"/>
                <a:gd name="T118" fmla="+- 0 13150 11869"/>
                <a:gd name="T119" fmla="*/ 13150 h 1286"/>
                <a:gd name="T120" fmla="+- 0 2985 2195"/>
                <a:gd name="T121" fmla="*/ T120 w 1286"/>
                <a:gd name="T122" fmla="+- 0 13138 11869"/>
                <a:gd name="T123" fmla="*/ 13138 h 1286"/>
                <a:gd name="T124" fmla="+- 0 3054 2195"/>
                <a:gd name="T125" fmla="*/ T124 w 1286"/>
                <a:gd name="T126" fmla="+- 0 13117 11869"/>
                <a:gd name="T127" fmla="*/ 13117 h 1286"/>
                <a:gd name="T128" fmla="+- 0 3120 2195"/>
                <a:gd name="T129" fmla="*/ T128 w 1286"/>
                <a:gd name="T130" fmla="+- 0 13089 11869"/>
                <a:gd name="T131" fmla="*/ 13089 h 1286"/>
                <a:gd name="T132" fmla="+- 0 3182 2195"/>
                <a:gd name="T133" fmla="*/ T132 w 1286"/>
                <a:gd name="T134" fmla="+- 0 13055 11869"/>
                <a:gd name="T135" fmla="*/ 13055 h 1286"/>
                <a:gd name="T136" fmla="+- 0 3239 2195"/>
                <a:gd name="T137" fmla="*/ T136 w 1286"/>
                <a:gd name="T138" fmla="+- 0 13013 11869"/>
                <a:gd name="T139" fmla="*/ 13013 h 1286"/>
                <a:gd name="T140" fmla="+- 0 3292 2195"/>
                <a:gd name="T141" fmla="*/ T140 w 1286"/>
                <a:gd name="T142" fmla="+- 0 12966 11869"/>
                <a:gd name="T143" fmla="*/ 12966 h 1286"/>
                <a:gd name="T144" fmla="+- 0 3339 2195"/>
                <a:gd name="T145" fmla="*/ T144 w 1286"/>
                <a:gd name="T146" fmla="+- 0 12914 11869"/>
                <a:gd name="T147" fmla="*/ 12914 h 1286"/>
                <a:gd name="T148" fmla="+- 0 3380 2195"/>
                <a:gd name="T149" fmla="*/ T148 w 1286"/>
                <a:gd name="T150" fmla="+- 0 12856 11869"/>
                <a:gd name="T151" fmla="*/ 12856 h 1286"/>
                <a:gd name="T152" fmla="+- 0 3414 2195"/>
                <a:gd name="T153" fmla="*/ T152 w 1286"/>
                <a:gd name="T154" fmla="+- 0 12795 11869"/>
                <a:gd name="T155" fmla="*/ 12795 h 1286"/>
                <a:gd name="T156" fmla="+- 0 3442 2195"/>
                <a:gd name="T157" fmla="*/ T156 w 1286"/>
                <a:gd name="T158" fmla="+- 0 12729 11869"/>
                <a:gd name="T159" fmla="*/ 12729 h 1286"/>
                <a:gd name="T160" fmla="+- 0 3463 2195"/>
                <a:gd name="T161" fmla="*/ T160 w 1286"/>
                <a:gd name="T162" fmla="+- 0 12659 11869"/>
                <a:gd name="T163" fmla="*/ 12659 h 1286"/>
                <a:gd name="T164" fmla="+- 0 3475 2195"/>
                <a:gd name="T165" fmla="*/ T164 w 1286"/>
                <a:gd name="T166" fmla="+- 0 12587 11869"/>
                <a:gd name="T167" fmla="*/ 12587 h 1286"/>
                <a:gd name="T168" fmla="+- 0 3480 2195"/>
                <a:gd name="T169" fmla="*/ T168 w 1286"/>
                <a:gd name="T170" fmla="+- 0 12512 11869"/>
                <a:gd name="T171" fmla="*/ 12512 h 1286"/>
                <a:gd name="T172" fmla="+- 0 3475 2195"/>
                <a:gd name="T173" fmla="*/ T172 w 1286"/>
                <a:gd name="T174" fmla="+- 0 12437 11869"/>
                <a:gd name="T175" fmla="*/ 12437 h 1286"/>
                <a:gd name="T176" fmla="+- 0 3463 2195"/>
                <a:gd name="T177" fmla="*/ T176 w 1286"/>
                <a:gd name="T178" fmla="+- 0 12365 11869"/>
                <a:gd name="T179" fmla="*/ 12365 h 1286"/>
                <a:gd name="T180" fmla="+- 0 3442 2195"/>
                <a:gd name="T181" fmla="*/ T180 w 1286"/>
                <a:gd name="T182" fmla="+- 0 12295 11869"/>
                <a:gd name="T183" fmla="*/ 12295 h 1286"/>
                <a:gd name="T184" fmla="+- 0 3414 2195"/>
                <a:gd name="T185" fmla="*/ T184 w 1286"/>
                <a:gd name="T186" fmla="+- 0 12229 11869"/>
                <a:gd name="T187" fmla="*/ 12229 h 1286"/>
                <a:gd name="T188" fmla="+- 0 3380 2195"/>
                <a:gd name="T189" fmla="*/ T188 w 1286"/>
                <a:gd name="T190" fmla="+- 0 12168 11869"/>
                <a:gd name="T191" fmla="*/ 12168 h 1286"/>
                <a:gd name="T192" fmla="+- 0 3339 2195"/>
                <a:gd name="T193" fmla="*/ T192 w 1286"/>
                <a:gd name="T194" fmla="+- 0 12110 11869"/>
                <a:gd name="T195" fmla="*/ 12110 h 1286"/>
                <a:gd name="T196" fmla="+- 0 3292 2195"/>
                <a:gd name="T197" fmla="*/ T196 w 1286"/>
                <a:gd name="T198" fmla="+- 0 12058 11869"/>
                <a:gd name="T199" fmla="*/ 12058 h 1286"/>
                <a:gd name="T200" fmla="+- 0 3239 2195"/>
                <a:gd name="T201" fmla="*/ T200 w 1286"/>
                <a:gd name="T202" fmla="+- 0 12011 11869"/>
                <a:gd name="T203" fmla="*/ 12011 h 1286"/>
                <a:gd name="T204" fmla="+- 0 3182 2195"/>
                <a:gd name="T205" fmla="*/ T204 w 1286"/>
                <a:gd name="T206" fmla="+- 0 11970 11869"/>
                <a:gd name="T207" fmla="*/ 11970 h 1286"/>
                <a:gd name="T208" fmla="+- 0 3120 2195"/>
                <a:gd name="T209" fmla="*/ T208 w 1286"/>
                <a:gd name="T210" fmla="+- 0 11935 11869"/>
                <a:gd name="T211" fmla="*/ 11935 h 1286"/>
                <a:gd name="T212" fmla="+- 0 3054 2195"/>
                <a:gd name="T213" fmla="*/ T212 w 1286"/>
                <a:gd name="T214" fmla="+- 0 11907 11869"/>
                <a:gd name="T215" fmla="*/ 11907 h 1286"/>
                <a:gd name="T216" fmla="+- 0 2985 2195"/>
                <a:gd name="T217" fmla="*/ T216 w 1286"/>
                <a:gd name="T218" fmla="+- 0 11886 11869"/>
                <a:gd name="T219" fmla="*/ 11886 h 1286"/>
                <a:gd name="T220" fmla="+- 0 2912 2195"/>
                <a:gd name="T221" fmla="*/ T220 w 1286"/>
                <a:gd name="T222" fmla="+- 0 11874 11869"/>
                <a:gd name="T223" fmla="*/ 11874 h 1286"/>
                <a:gd name="T224" fmla="+- 0 2837 2195"/>
                <a:gd name="T225" fmla="*/ T224 w 1286"/>
                <a:gd name="T226" fmla="+- 0 11869 11869"/>
                <a:gd name="T227" fmla="*/ 11869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0"/>
                  </a:move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2C687CCE-0573-2482-F427-53713C30E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1869"/>
              <a:ext cx="1286" cy="1286"/>
            </a:xfrm>
            <a:custGeom>
              <a:avLst/>
              <a:gdLst>
                <a:gd name="T0" fmla="+- 0 2837 2195"/>
                <a:gd name="T1" fmla="*/ T0 w 1286"/>
                <a:gd name="T2" fmla="+- 0 13155 11869"/>
                <a:gd name="T3" fmla="*/ 13155 h 1286"/>
                <a:gd name="T4" fmla="+- 0 2912 2195"/>
                <a:gd name="T5" fmla="*/ T4 w 1286"/>
                <a:gd name="T6" fmla="+- 0 13150 11869"/>
                <a:gd name="T7" fmla="*/ 13150 h 1286"/>
                <a:gd name="T8" fmla="+- 0 2985 2195"/>
                <a:gd name="T9" fmla="*/ T8 w 1286"/>
                <a:gd name="T10" fmla="+- 0 13138 11869"/>
                <a:gd name="T11" fmla="*/ 13138 h 1286"/>
                <a:gd name="T12" fmla="+- 0 3054 2195"/>
                <a:gd name="T13" fmla="*/ T12 w 1286"/>
                <a:gd name="T14" fmla="+- 0 13117 11869"/>
                <a:gd name="T15" fmla="*/ 13117 h 1286"/>
                <a:gd name="T16" fmla="+- 0 3120 2195"/>
                <a:gd name="T17" fmla="*/ T16 w 1286"/>
                <a:gd name="T18" fmla="+- 0 13089 11869"/>
                <a:gd name="T19" fmla="*/ 13089 h 1286"/>
                <a:gd name="T20" fmla="+- 0 3182 2195"/>
                <a:gd name="T21" fmla="*/ T20 w 1286"/>
                <a:gd name="T22" fmla="+- 0 13055 11869"/>
                <a:gd name="T23" fmla="*/ 13055 h 1286"/>
                <a:gd name="T24" fmla="+- 0 3239 2195"/>
                <a:gd name="T25" fmla="*/ T24 w 1286"/>
                <a:gd name="T26" fmla="+- 0 13013 11869"/>
                <a:gd name="T27" fmla="*/ 13013 h 1286"/>
                <a:gd name="T28" fmla="+- 0 3292 2195"/>
                <a:gd name="T29" fmla="*/ T28 w 1286"/>
                <a:gd name="T30" fmla="+- 0 12966 11869"/>
                <a:gd name="T31" fmla="*/ 12966 h 1286"/>
                <a:gd name="T32" fmla="+- 0 3339 2195"/>
                <a:gd name="T33" fmla="*/ T32 w 1286"/>
                <a:gd name="T34" fmla="+- 0 12914 11869"/>
                <a:gd name="T35" fmla="*/ 12914 h 1286"/>
                <a:gd name="T36" fmla="+- 0 3380 2195"/>
                <a:gd name="T37" fmla="*/ T36 w 1286"/>
                <a:gd name="T38" fmla="+- 0 12856 11869"/>
                <a:gd name="T39" fmla="*/ 12856 h 1286"/>
                <a:gd name="T40" fmla="+- 0 3414 2195"/>
                <a:gd name="T41" fmla="*/ T40 w 1286"/>
                <a:gd name="T42" fmla="+- 0 12795 11869"/>
                <a:gd name="T43" fmla="*/ 12795 h 1286"/>
                <a:gd name="T44" fmla="+- 0 3442 2195"/>
                <a:gd name="T45" fmla="*/ T44 w 1286"/>
                <a:gd name="T46" fmla="+- 0 12729 11869"/>
                <a:gd name="T47" fmla="*/ 12729 h 1286"/>
                <a:gd name="T48" fmla="+- 0 3463 2195"/>
                <a:gd name="T49" fmla="*/ T48 w 1286"/>
                <a:gd name="T50" fmla="+- 0 12659 11869"/>
                <a:gd name="T51" fmla="*/ 12659 h 1286"/>
                <a:gd name="T52" fmla="+- 0 3475 2195"/>
                <a:gd name="T53" fmla="*/ T52 w 1286"/>
                <a:gd name="T54" fmla="+- 0 12587 11869"/>
                <a:gd name="T55" fmla="*/ 12587 h 1286"/>
                <a:gd name="T56" fmla="+- 0 3480 2195"/>
                <a:gd name="T57" fmla="*/ T56 w 1286"/>
                <a:gd name="T58" fmla="+- 0 12512 11869"/>
                <a:gd name="T59" fmla="*/ 12512 h 1286"/>
                <a:gd name="T60" fmla="+- 0 3475 2195"/>
                <a:gd name="T61" fmla="*/ T60 w 1286"/>
                <a:gd name="T62" fmla="+- 0 12437 11869"/>
                <a:gd name="T63" fmla="*/ 12437 h 1286"/>
                <a:gd name="T64" fmla="+- 0 3463 2195"/>
                <a:gd name="T65" fmla="*/ T64 w 1286"/>
                <a:gd name="T66" fmla="+- 0 12365 11869"/>
                <a:gd name="T67" fmla="*/ 12365 h 1286"/>
                <a:gd name="T68" fmla="+- 0 3442 2195"/>
                <a:gd name="T69" fmla="*/ T68 w 1286"/>
                <a:gd name="T70" fmla="+- 0 12295 11869"/>
                <a:gd name="T71" fmla="*/ 12295 h 1286"/>
                <a:gd name="T72" fmla="+- 0 3414 2195"/>
                <a:gd name="T73" fmla="*/ T72 w 1286"/>
                <a:gd name="T74" fmla="+- 0 12229 11869"/>
                <a:gd name="T75" fmla="*/ 12229 h 1286"/>
                <a:gd name="T76" fmla="+- 0 3380 2195"/>
                <a:gd name="T77" fmla="*/ T76 w 1286"/>
                <a:gd name="T78" fmla="+- 0 12168 11869"/>
                <a:gd name="T79" fmla="*/ 12168 h 1286"/>
                <a:gd name="T80" fmla="+- 0 3339 2195"/>
                <a:gd name="T81" fmla="*/ T80 w 1286"/>
                <a:gd name="T82" fmla="+- 0 12110 11869"/>
                <a:gd name="T83" fmla="*/ 12110 h 1286"/>
                <a:gd name="T84" fmla="+- 0 3292 2195"/>
                <a:gd name="T85" fmla="*/ T84 w 1286"/>
                <a:gd name="T86" fmla="+- 0 12058 11869"/>
                <a:gd name="T87" fmla="*/ 12058 h 1286"/>
                <a:gd name="T88" fmla="+- 0 3239 2195"/>
                <a:gd name="T89" fmla="*/ T88 w 1286"/>
                <a:gd name="T90" fmla="+- 0 12011 11869"/>
                <a:gd name="T91" fmla="*/ 12011 h 1286"/>
                <a:gd name="T92" fmla="+- 0 3182 2195"/>
                <a:gd name="T93" fmla="*/ T92 w 1286"/>
                <a:gd name="T94" fmla="+- 0 11970 11869"/>
                <a:gd name="T95" fmla="*/ 11970 h 1286"/>
                <a:gd name="T96" fmla="+- 0 3120 2195"/>
                <a:gd name="T97" fmla="*/ T96 w 1286"/>
                <a:gd name="T98" fmla="+- 0 11935 11869"/>
                <a:gd name="T99" fmla="*/ 11935 h 1286"/>
                <a:gd name="T100" fmla="+- 0 3054 2195"/>
                <a:gd name="T101" fmla="*/ T100 w 1286"/>
                <a:gd name="T102" fmla="+- 0 11907 11869"/>
                <a:gd name="T103" fmla="*/ 11907 h 1286"/>
                <a:gd name="T104" fmla="+- 0 2985 2195"/>
                <a:gd name="T105" fmla="*/ T104 w 1286"/>
                <a:gd name="T106" fmla="+- 0 11886 11869"/>
                <a:gd name="T107" fmla="*/ 11886 h 1286"/>
                <a:gd name="T108" fmla="+- 0 2912 2195"/>
                <a:gd name="T109" fmla="*/ T108 w 1286"/>
                <a:gd name="T110" fmla="+- 0 11874 11869"/>
                <a:gd name="T111" fmla="*/ 11874 h 1286"/>
                <a:gd name="T112" fmla="+- 0 2837 2195"/>
                <a:gd name="T113" fmla="*/ T112 w 1286"/>
                <a:gd name="T114" fmla="+- 0 11869 11869"/>
                <a:gd name="T115" fmla="*/ 11869 h 1286"/>
                <a:gd name="T116" fmla="+- 0 2762 2195"/>
                <a:gd name="T117" fmla="*/ T116 w 1286"/>
                <a:gd name="T118" fmla="+- 0 11874 11869"/>
                <a:gd name="T119" fmla="*/ 11874 h 1286"/>
                <a:gd name="T120" fmla="+- 0 2690 2195"/>
                <a:gd name="T121" fmla="*/ T120 w 1286"/>
                <a:gd name="T122" fmla="+- 0 11886 11869"/>
                <a:gd name="T123" fmla="*/ 11886 h 1286"/>
                <a:gd name="T124" fmla="+- 0 2621 2195"/>
                <a:gd name="T125" fmla="*/ T124 w 1286"/>
                <a:gd name="T126" fmla="+- 0 11907 11869"/>
                <a:gd name="T127" fmla="*/ 11907 h 1286"/>
                <a:gd name="T128" fmla="+- 0 2555 2195"/>
                <a:gd name="T129" fmla="*/ T128 w 1286"/>
                <a:gd name="T130" fmla="+- 0 11935 11869"/>
                <a:gd name="T131" fmla="*/ 11935 h 1286"/>
                <a:gd name="T132" fmla="+- 0 2493 2195"/>
                <a:gd name="T133" fmla="*/ T132 w 1286"/>
                <a:gd name="T134" fmla="+- 0 11970 11869"/>
                <a:gd name="T135" fmla="*/ 11970 h 1286"/>
                <a:gd name="T136" fmla="+- 0 2435 2195"/>
                <a:gd name="T137" fmla="*/ T136 w 1286"/>
                <a:gd name="T138" fmla="+- 0 12011 11869"/>
                <a:gd name="T139" fmla="*/ 12011 h 1286"/>
                <a:gd name="T140" fmla="+- 0 2383 2195"/>
                <a:gd name="T141" fmla="*/ T140 w 1286"/>
                <a:gd name="T142" fmla="+- 0 12058 11869"/>
                <a:gd name="T143" fmla="*/ 12058 h 1286"/>
                <a:gd name="T144" fmla="+- 0 2336 2195"/>
                <a:gd name="T145" fmla="*/ T144 w 1286"/>
                <a:gd name="T146" fmla="+- 0 12110 11869"/>
                <a:gd name="T147" fmla="*/ 12110 h 1286"/>
                <a:gd name="T148" fmla="+- 0 2295 2195"/>
                <a:gd name="T149" fmla="*/ T148 w 1286"/>
                <a:gd name="T150" fmla="+- 0 12168 11869"/>
                <a:gd name="T151" fmla="*/ 12168 h 1286"/>
                <a:gd name="T152" fmla="+- 0 2260 2195"/>
                <a:gd name="T153" fmla="*/ T152 w 1286"/>
                <a:gd name="T154" fmla="+- 0 12229 11869"/>
                <a:gd name="T155" fmla="*/ 12229 h 1286"/>
                <a:gd name="T156" fmla="+- 0 2232 2195"/>
                <a:gd name="T157" fmla="*/ T156 w 1286"/>
                <a:gd name="T158" fmla="+- 0 12295 11869"/>
                <a:gd name="T159" fmla="*/ 12295 h 1286"/>
                <a:gd name="T160" fmla="+- 0 2212 2195"/>
                <a:gd name="T161" fmla="*/ T160 w 1286"/>
                <a:gd name="T162" fmla="+- 0 12365 11869"/>
                <a:gd name="T163" fmla="*/ 12365 h 1286"/>
                <a:gd name="T164" fmla="+- 0 2199 2195"/>
                <a:gd name="T165" fmla="*/ T164 w 1286"/>
                <a:gd name="T166" fmla="+- 0 12437 11869"/>
                <a:gd name="T167" fmla="*/ 12437 h 1286"/>
                <a:gd name="T168" fmla="+- 0 2195 2195"/>
                <a:gd name="T169" fmla="*/ T168 w 1286"/>
                <a:gd name="T170" fmla="+- 0 12512 11869"/>
                <a:gd name="T171" fmla="*/ 12512 h 1286"/>
                <a:gd name="T172" fmla="+- 0 2199 2195"/>
                <a:gd name="T173" fmla="*/ T172 w 1286"/>
                <a:gd name="T174" fmla="+- 0 12587 11869"/>
                <a:gd name="T175" fmla="*/ 12587 h 1286"/>
                <a:gd name="T176" fmla="+- 0 2212 2195"/>
                <a:gd name="T177" fmla="*/ T176 w 1286"/>
                <a:gd name="T178" fmla="+- 0 12659 11869"/>
                <a:gd name="T179" fmla="*/ 12659 h 1286"/>
                <a:gd name="T180" fmla="+- 0 2232 2195"/>
                <a:gd name="T181" fmla="*/ T180 w 1286"/>
                <a:gd name="T182" fmla="+- 0 12729 11869"/>
                <a:gd name="T183" fmla="*/ 12729 h 1286"/>
                <a:gd name="T184" fmla="+- 0 2260 2195"/>
                <a:gd name="T185" fmla="*/ T184 w 1286"/>
                <a:gd name="T186" fmla="+- 0 12795 11869"/>
                <a:gd name="T187" fmla="*/ 12795 h 1286"/>
                <a:gd name="T188" fmla="+- 0 2295 2195"/>
                <a:gd name="T189" fmla="*/ T188 w 1286"/>
                <a:gd name="T190" fmla="+- 0 12856 11869"/>
                <a:gd name="T191" fmla="*/ 12856 h 1286"/>
                <a:gd name="T192" fmla="+- 0 2336 2195"/>
                <a:gd name="T193" fmla="*/ T192 w 1286"/>
                <a:gd name="T194" fmla="+- 0 12914 11869"/>
                <a:gd name="T195" fmla="*/ 12914 h 1286"/>
                <a:gd name="T196" fmla="+- 0 2383 2195"/>
                <a:gd name="T197" fmla="*/ T196 w 1286"/>
                <a:gd name="T198" fmla="+- 0 12966 11869"/>
                <a:gd name="T199" fmla="*/ 12966 h 1286"/>
                <a:gd name="T200" fmla="+- 0 2435 2195"/>
                <a:gd name="T201" fmla="*/ T200 w 1286"/>
                <a:gd name="T202" fmla="+- 0 13013 11869"/>
                <a:gd name="T203" fmla="*/ 13013 h 1286"/>
                <a:gd name="T204" fmla="+- 0 2493 2195"/>
                <a:gd name="T205" fmla="*/ T204 w 1286"/>
                <a:gd name="T206" fmla="+- 0 13055 11869"/>
                <a:gd name="T207" fmla="*/ 13055 h 1286"/>
                <a:gd name="T208" fmla="+- 0 2555 2195"/>
                <a:gd name="T209" fmla="*/ T208 w 1286"/>
                <a:gd name="T210" fmla="+- 0 13089 11869"/>
                <a:gd name="T211" fmla="*/ 13089 h 1286"/>
                <a:gd name="T212" fmla="+- 0 2621 2195"/>
                <a:gd name="T213" fmla="*/ T212 w 1286"/>
                <a:gd name="T214" fmla="+- 0 13117 11869"/>
                <a:gd name="T215" fmla="*/ 13117 h 1286"/>
                <a:gd name="T216" fmla="+- 0 2690 2195"/>
                <a:gd name="T217" fmla="*/ T216 w 1286"/>
                <a:gd name="T218" fmla="+- 0 13138 11869"/>
                <a:gd name="T219" fmla="*/ 13138 h 1286"/>
                <a:gd name="T220" fmla="+- 0 2762 2195"/>
                <a:gd name="T221" fmla="*/ T220 w 1286"/>
                <a:gd name="T222" fmla="+- 0 13150 11869"/>
                <a:gd name="T223" fmla="*/ 13150 h 1286"/>
                <a:gd name="T224" fmla="+- 0 2837 2195"/>
                <a:gd name="T225" fmla="*/ T224 w 1286"/>
                <a:gd name="T226" fmla="+- 0 13155 11869"/>
                <a:gd name="T227" fmla="*/ 13155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1286"/>
                  </a:moveTo>
                  <a:lnTo>
                    <a:pt x="717" y="1281"/>
                  </a:lnTo>
                  <a:lnTo>
                    <a:pt x="790" y="1269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6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6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9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1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1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9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6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6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9"/>
                  </a:lnTo>
                  <a:lnTo>
                    <a:pt x="567" y="1281"/>
                  </a:lnTo>
                  <a:lnTo>
                    <a:pt x="642" y="1286"/>
                  </a:lnTo>
                  <a:close/>
                </a:path>
              </a:pathLst>
            </a:custGeom>
            <a:noFill/>
            <a:ln w="19050">
              <a:solidFill>
                <a:srgbClr val="6EB3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AutoShape 290">
              <a:extLst>
                <a:ext uri="{FF2B5EF4-FFF2-40B4-BE49-F238E27FC236}">
                  <a16:creationId xmlns:a16="http://schemas.microsoft.com/office/drawing/2014/main" id="{A810CA19-7E10-FF59-4B14-7440ACAED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" y="12166"/>
              <a:ext cx="672" cy="688"/>
            </a:xfrm>
            <a:custGeom>
              <a:avLst/>
              <a:gdLst>
                <a:gd name="T0" fmla="+- 0 3041 2502"/>
                <a:gd name="T1" fmla="*/ T0 w 672"/>
                <a:gd name="T2" fmla="+- 0 12473 12166"/>
                <a:gd name="T3" fmla="*/ 12473 h 688"/>
                <a:gd name="T4" fmla="+- 0 3030 2502"/>
                <a:gd name="T5" fmla="*/ T4 w 672"/>
                <a:gd name="T6" fmla="+- 0 12463 12166"/>
                <a:gd name="T7" fmla="*/ 12463 h 688"/>
                <a:gd name="T8" fmla="+- 0 2645 2502"/>
                <a:gd name="T9" fmla="*/ T8 w 672"/>
                <a:gd name="T10" fmla="+- 0 12463 12166"/>
                <a:gd name="T11" fmla="*/ 12463 h 688"/>
                <a:gd name="T12" fmla="+- 0 2634 2502"/>
                <a:gd name="T13" fmla="*/ T12 w 672"/>
                <a:gd name="T14" fmla="+- 0 12473 12166"/>
                <a:gd name="T15" fmla="*/ 12473 h 688"/>
                <a:gd name="T16" fmla="+- 0 2634 2502"/>
                <a:gd name="T17" fmla="*/ T16 w 672"/>
                <a:gd name="T18" fmla="+- 0 12501 12166"/>
                <a:gd name="T19" fmla="*/ 12501 h 688"/>
                <a:gd name="T20" fmla="+- 0 2645 2502"/>
                <a:gd name="T21" fmla="*/ T20 w 672"/>
                <a:gd name="T22" fmla="+- 0 12512 12166"/>
                <a:gd name="T23" fmla="*/ 12512 h 688"/>
                <a:gd name="T24" fmla="+- 0 3016 2502"/>
                <a:gd name="T25" fmla="*/ T24 w 672"/>
                <a:gd name="T26" fmla="+- 0 12512 12166"/>
                <a:gd name="T27" fmla="*/ 12512 h 688"/>
                <a:gd name="T28" fmla="+- 0 3030 2502"/>
                <a:gd name="T29" fmla="*/ T28 w 672"/>
                <a:gd name="T30" fmla="+- 0 12512 12166"/>
                <a:gd name="T31" fmla="*/ 12512 h 688"/>
                <a:gd name="T32" fmla="+- 0 3041 2502"/>
                <a:gd name="T33" fmla="*/ T32 w 672"/>
                <a:gd name="T34" fmla="+- 0 12501 12166"/>
                <a:gd name="T35" fmla="*/ 12501 h 688"/>
                <a:gd name="T36" fmla="+- 0 3041 2502"/>
                <a:gd name="T37" fmla="*/ T36 w 672"/>
                <a:gd name="T38" fmla="+- 0 12473 12166"/>
                <a:gd name="T39" fmla="*/ 12473 h 688"/>
                <a:gd name="T40" fmla="+- 0 3041 2502"/>
                <a:gd name="T41" fmla="*/ T40 w 672"/>
                <a:gd name="T42" fmla="+- 0 12360 12166"/>
                <a:gd name="T43" fmla="*/ 12360 h 688"/>
                <a:gd name="T44" fmla="+- 0 3030 2502"/>
                <a:gd name="T45" fmla="*/ T44 w 672"/>
                <a:gd name="T46" fmla="+- 0 12350 12166"/>
                <a:gd name="T47" fmla="*/ 12350 h 688"/>
                <a:gd name="T48" fmla="+- 0 2645 2502"/>
                <a:gd name="T49" fmla="*/ T48 w 672"/>
                <a:gd name="T50" fmla="+- 0 12350 12166"/>
                <a:gd name="T51" fmla="*/ 12350 h 688"/>
                <a:gd name="T52" fmla="+- 0 2634 2502"/>
                <a:gd name="T53" fmla="*/ T52 w 672"/>
                <a:gd name="T54" fmla="+- 0 12360 12166"/>
                <a:gd name="T55" fmla="*/ 12360 h 688"/>
                <a:gd name="T56" fmla="+- 0 2634 2502"/>
                <a:gd name="T57" fmla="*/ T56 w 672"/>
                <a:gd name="T58" fmla="+- 0 12388 12166"/>
                <a:gd name="T59" fmla="*/ 12388 h 688"/>
                <a:gd name="T60" fmla="+- 0 2645 2502"/>
                <a:gd name="T61" fmla="*/ T60 w 672"/>
                <a:gd name="T62" fmla="+- 0 12399 12166"/>
                <a:gd name="T63" fmla="*/ 12399 h 688"/>
                <a:gd name="T64" fmla="+- 0 3016 2502"/>
                <a:gd name="T65" fmla="*/ T64 w 672"/>
                <a:gd name="T66" fmla="+- 0 12399 12166"/>
                <a:gd name="T67" fmla="*/ 12399 h 688"/>
                <a:gd name="T68" fmla="+- 0 3030 2502"/>
                <a:gd name="T69" fmla="*/ T68 w 672"/>
                <a:gd name="T70" fmla="+- 0 12399 12166"/>
                <a:gd name="T71" fmla="*/ 12399 h 688"/>
                <a:gd name="T72" fmla="+- 0 3041 2502"/>
                <a:gd name="T73" fmla="*/ T72 w 672"/>
                <a:gd name="T74" fmla="+- 0 12388 12166"/>
                <a:gd name="T75" fmla="*/ 12388 h 688"/>
                <a:gd name="T76" fmla="+- 0 3041 2502"/>
                <a:gd name="T77" fmla="*/ T76 w 672"/>
                <a:gd name="T78" fmla="+- 0 12360 12166"/>
                <a:gd name="T79" fmla="*/ 12360 h 688"/>
                <a:gd name="T80" fmla="+- 0 3173 2502"/>
                <a:gd name="T81" fmla="*/ T80 w 672"/>
                <a:gd name="T82" fmla="+- 0 12247 12166"/>
                <a:gd name="T83" fmla="*/ 12247 h 688"/>
                <a:gd name="T84" fmla="+- 0 3169 2502"/>
                <a:gd name="T85" fmla="*/ T84 w 672"/>
                <a:gd name="T86" fmla="+- 0 12226 12166"/>
                <a:gd name="T87" fmla="*/ 12226 h 688"/>
                <a:gd name="T88" fmla="+- 0 3166 2502"/>
                <a:gd name="T89" fmla="*/ T88 w 672"/>
                <a:gd name="T90" fmla="+- 0 12215 12166"/>
                <a:gd name="T91" fmla="*/ 12215 h 688"/>
                <a:gd name="T92" fmla="+- 0 3149 2502"/>
                <a:gd name="T93" fmla="*/ T92 w 672"/>
                <a:gd name="T94" fmla="+- 0 12190 12166"/>
                <a:gd name="T95" fmla="*/ 12190 h 688"/>
                <a:gd name="T96" fmla="+- 0 3124 2502"/>
                <a:gd name="T97" fmla="*/ T96 w 672"/>
                <a:gd name="T98" fmla="+- 0 12173 12166"/>
                <a:gd name="T99" fmla="*/ 12173 h 688"/>
                <a:gd name="T100" fmla="+- 0 3113 2502"/>
                <a:gd name="T101" fmla="*/ T100 w 672"/>
                <a:gd name="T102" fmla="+- 0 12171 12166"/>
                <a:gd name="T103" fmla="*/ 12171 h 688"/>
                <a:gd name="T104" fmla="+- 0 3113 2502"/>
                <a:gd name="T105" fmla="*/ T104 w 672"/>
                <a:gd name="T106" fmla="+- 0 12235 12166"/>
                <a:gd name="T107" fmla="*/ 12235 h 688"/>
                <a:gd name="T108" fmla="+- 0 3113 2502"/>
                <a:gd name="T109" fmla="*/ T108 w 672"/>
                <a:gd name="T110" fmla="+- 0 12641 12166"/>
                <a:gd name="T111" fmla="*/ 12641 h 688"/>
                <a:gd name="T112" fmla="+- 0 3104 2502"/>
                <a:gd name="T113" fmla="*/ T112 w 672"/>
                <a:gd name="T114" fmla="+- 0 12650 12166"/>
                <a:gd name="T115" fmla="*/ 12650 h 688"/>
                <a:gd name="T116" fmla="+- 0 2723 2502"/>
                <a:gd name="T117" fmla="*/ T116 w 672"/>
                <a:gd name="T118" fmla="+- 0 12650 12166"/>
                <a:gd name="T119" fmla="*/ 12650 h 688"/>
                <a:gd name="T120" fmla="+- 0 2663 2502"/>
                <a:gd name="T121" fmla="*/ T120 w 672"/>
                <a:gd name="T122" fmla="+- 0 12710 12166"/>
                <a:gd name="T123" fmla="*/ 12710 h 688"/>
                <a:gd name="T124" fmla="+- 0 2663 2502"/>
                <a:gd name="T125" fmla="*/ T124 w 672"/>
                <a:gd name="T126" fmla="+- 0 12650 12166"/>
                <a:gd name="T127" fmla="*/ 12650 h 688"/>
                <a:gd name="T128" fmla="+- 0 2571 2502"/>
                <a:gd name="T129" fmla="*/ T128 w 672"/>
                <a:gd name="T130" fmla="+- 0 12650 12166"/>
                <a:gd name="T131" fmla="*/ 12650 h 688"/>
                <a:gd name="T132" fmla="+- 0 2561 2502"/>
                <a:gd name="T133" fmla="*/ T132 w 672"/>
                <a:gd name="T134" fmla="+- 0 12641 12166"/>
                <a:gd name="T135" fmla="*/ 12641 h 688"/>
                <a:gd name="T136" fmla="+- 0 2561 2502"/>
                <a:gd name="T137" fmla="*/ T136 w 672"/>
                <a:gd name="T138" fmla="+- 0 12235 12166"/>
                <a:gd name="T139" fmla="*/ 12235 h 688"/>
                <a:gd name="T140" fmla="+- 0 2571 2502"/>
                <a:gd name="T141" fmla="*/ T140 w 672"/>
                <a:gd name="T142" fmla="+- 0 12226 12166"/>
                <a:gd name="T143" fmla="*/ 12226 h 688"/>
                <a:gd name="T144" fmla="+- 0 3104 2502"/>
                <a:gd name="T145" fmla="*/ T144 w 672"/>
                <a:gd name="T146" fmla="+- 0 12226 12166"/>
                <a:gd name="T147" fmla="*/ 12226 h 688"/>
                <a:gd name="T148" fmla="+- 0 3113 2502"/>
                <a:gd name="T149" fmla="*/ T148 w 672"/>
                <a:gd name="T150" fmla="+- 0 12235 12166"/>
                <a:gd name="T151" fmla="*/ 12235 h 688"/>
                <a:gd name="T152" fmla="+- 0 3113 2502"/>
                <a:gd name="T153" fmla="*/ T152 w 672"/>
                <a:gd name="T154" fmla="+- 0 12171 12166"/>
                <a:gd name="T155" fmla="*/ 12171 h 688"/>
                <a:gd name="T156" fmla="+- 0 3092 2502"/>
                <a:gd name="T157" fmla="*/ T156 w 672"/>
                <a:gd name="T158" fmla="+- 0 12166 12166"/>
                <a:gd name="T159" fmla="*/ 12166 h 688"/>
                <a:gd name="T160" fmla="+- 0 2582 2502"/>
                <a:gd name="T161" fmla="*/ T160 w 672"/>
                <a:gd name="T162" fmla="+- 0 12166 12166"/>
                <a:gd name="T163" fmla="*/ 12166 h 688"/>
                <a:gd name="T164" fmla="+- 0 2551 2502"/>
                <a:gd name="T165" fmla="*/ T164 w 672"/>
                <a:gd name="T166" fmla="+- 0 12173 12166"/>
                <a:gd name="T167" fmla="*/ 12173 h 688"/>
                <a:gd name="T168" fmla="+- 0 2525 2502"/>
                <a:gd name="T169" fmla="*/ T168 w 672"/>
                <a:gd name="T170" fmla="+- 0 12190 12166"/>
                <a:gd name="T171" fmla="*/ 12190 h 688"/>
                <a:gd name="T172" fmla="+- 0 2508 2502"/>
                <a:gd name="T173" fmla="*/ T172 w 672"/>
                <a:gd name="T174" fmla="+- 0 12215 12166"/>
                <a:gd name="T175" fmla="*/ 12215 h 688"/>
                <a:gd name="T176" fmla="+- 0 2502 2502"/>
                <a:gd name="T177" fmla="*/ T176 w 672"/>
                <a:gd name="T178" fmla="+- 0 12247 12166"/>
                <a:gd name="T179" fmla="*/ 12247 h 688"/>
                <a:gd name="T180" fmla="+- 0 2502 2502"/>
                <a:gd name="T181" fmla="*/ T180 w 672"/>
                <a:gd name="T182" fmla="+- 0 12629 12166"/>
                <a:gd name="T183" fmla="*/ 12629 h 688"/>
                <a:gd name="T184" fmla="+- 0 2508 2502"/>
                <a:gd name="T185" fmla="*/ T184 w 672"/>
                <a:gd name="T186" fmla="+- 0 12661 12166"/>
                <a:gd name="T187" fmla="*/ 12661 h 688"/>
                <a:gd name="T188" fmla="+- 0 2525 2502"/>
                <a:gd name="T189" fmla="*/ T188 w 672"/>
                <a:gd name="T190" fmla="+- 0 12686 12166"/>
                <a:gd name="T191" fmla="*/ 12686 h 688"/>
                <a:gd name="T192" fmla="+- 0 2551 2502"/>
                <a:gd name="T193" fmla="*/ T192 w 672"/>
                <a:gd name="T194" fmla="+- 0 12704 12166"/>
                <a:gd name="T195" fmla="*/ 12704 h 688"/>
                <a:gd name="T196" fmla="+- 0 2582 2502"/>
                <a:gd name="T197" fmla="*/ T196 w 672"/>
                <a:gd name="T198" fmla="+- 0 12710 12166"/>
                <a:gd name="T199" fmla="*/ 12710 h 688"/>
                <a:gd name="T200" fmla="+- 0 2604 2502"/>
                <a:gd name="T201" fmla="*/ T200 w 672"/>
                <a:gd name="T202" fmla="+- 0 12710 12166"/>
                <a:gd name="T203" fmla="*/ 12710 h 688"/>
                <a:gd name="T204" fmla="+- 0 2604 2502"/>
                <a:gd name="T205" fmla="*/ T204 w 672"/>
                <a:gd name="T206" fmla="+- 0 12854 12166"/>
                <a:gd name="T207" fmla="*/ 12854 h 688"/>
                <a:gd name="T208" fmla="+- 0 2747 2502"/>
                <a:gd name="T209" fmla="*/ T208 w 672"/>
                <a:gd name="T210" fmla="+- 0 12710 12166"/>
                <a:gd name="T211" fmla="*/ 12710 h 688"/>
                <a:gd name="T212" fmla="+- 0 2748 2502"/>
                <a:gd name="T213" fmla="*/ T212 w 672"/>
                <a:gd name="T214" fmla="+- 0 12710 12166"/>
                <a:gd name="T215" fmla="*/ 12710 h 688"/>
                <a:gd name="T216" fmla="+- 0 3092 2502"/>
                <a:gd name="T217" fmla="*/ T216 w 672"/>
                <a:gd name="T218" fmla="+- 0 12710 12166"/>
                <a:gd name="T219" fmla="*/ 12710 h 688"/>
                <a:gd name="T220" fmla="+- 0 3124 2502"/>
                <a:gd name="T221" fmla="*/ T220 w 672"/>
                <a:gd name="T222" fmla="+- 0 12704 12166"/>
                <a:gd name="T223" fmla="*/ 12704 h 688"/>
                <a:gd name="T224" fmla="+- 0 3149 2502"/>
                <a:gd name="T225" fmla="*/ T224 w 672"/>
                <a:gd name="T226" fmla="+- 0 12686 12166"/>
                <a:gd name="T227" fmla="*/ 12686 h 688"/>
                <a:gd name="T228" fmla="+- 0 3166 2502"/>
                <a:gd name="T229" fmla="*/ T228 w 672"/>
                <a:gd name="T230" fmla="+- 0 12661 12166"/>
                <a:gd name="T231" fmla="*/ 12661 h 688"/>
                <a:gd name="T232" fmla="+- 0 3173 2502"/>
                <a:gd name="T233" fmla="*/ T232 w 672"/>
                <a:gd name="T234" fmla="+- 0 12629 12166"/>
                <a:gd name="T235" fmla="*/ 12629 h 688"/>
                <a:gd name="T236" fmla="+- 0 3173 2502"/>
                <a:gd name="T237" fmla="*/ T236 w 672"/>
                <a:gd name="T238" fmla="+- 0 12247 12166"/>
                <a:gd name="T239" fmla="*/ 12247 h 6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672" h="688">
                  <a:moveTo>
                    <a:pt x="539" y="307"/>
                  </a:moveTo>
                  <a:lnTo>
                    <a:pt x="528" y="297"/>
                  </a:lnTo>
                  <a:lnTo>
                    <a:pt x="143" y="297"/>
                  </a:lnTo>
                  <a:lnTo>
                    <a:pt x="132" y="307"/>
                  </a:lnTo>
                  <a:lnTo>
                    <a:pt x="132" y="335"/>
                  </a:lnTo>
                  <a:lnTo>
                    <a:pt x="143" y="346"/>
                  </a:lnTo>
                  <a:lnTo>
                    <a:pt x="514" y="346"/>
                  </a:lnTo>
                  <a:lnTo>
                    <a:pt x="528" y="346"/>
                  </a:lnTo>
                  <a:lnTo>
                    <a:pt x="539" y="335"/>
                  </a:lnTo>
                  <a:lnTo>
                    <a:pt x="539" y="307"/>
                  </a:lnTo>
                  <a:close/>
                  <a:moveTo>
                    <a:pt x="539" y="194"/>
                  </a:moveTo>
                  <a:lnTo>
                    <a:pt x="528" y="184"/>
                  </a:lnTo>
                  <a:lnTo>
                    <a:pt x="143" y="184"/>
                  </a:lnTo>
                  <a:lnTo>
                    <a:pt x="132" y="194"/>
                  </a:lnTo>
                  <a:lnTo>
                    <a:pt x="132" y="222"/>
                  </a:lnTo>
                  <a:lnTo>
                    <a:pt x="143" y="233"/>
                  </a:lnTo>
                  <a:lnTo>
                    <a:pt x="514" y="233"/>
                  </a:lnTo>
                  <a:lnTo>
                    <a:pt x="528" y="233"/>
                  </a:lnTo>
                  <a:lnTo>
                    <a:pt x="539" y="222"/>
                  </a:lnTo>
                  <a:lnTo>
                    <a:pt x="539" y="194"/>
                  </a:lnTo>
                  <a:close/>
                  <a:moveTo>
                    <a:pt x="671" y="81"/>
                  </a:moveTo>
                  <a:lnTo>
                    <a:pt x="667" y="60"/>
                  </a:lnTo>
                  <a:lnTo>
                    <a:pt x="664" y="49"/>
                  </a:lnTo>
                  <a:lnTo>
                    <a:pt x="647" y="24"/>
                  </a:lnTo>
                  <a:lnTo>
                    <a:pt x="622" y="7"/>
                  </a:lnTo>
                  <a:lnTo>
                    <a:pt x="611" y="5"/>
                  </a:lnTo>
                  <a:lnTo>
                    <a:pt x="611" y="69"/>
                  </a:lnTo>
                  <a:lnTo>
                    <a:pt x="611" y="475"/>
                  </a:lnTo>
                  <a:lnTo>
                    <a:pt x="602" y="484"/>
                  </a:lnTo>
                  <a:lnTo>
                    <a:pt x="221" y="484"/>
                  </a:lnTo>
                  <a:lnTo>
                    <a:pt x="161" y="544"/>
                  </a:lnTo>
                  <a:lnTo>
                    <a:pt x="161" y="484"/>
                  </a:lnTo>
                  <a:lnTo>
                    <a:pt x="69" y="484"/>
                  </a:lnTo>
                  <a:lnTo>
                    <a:pt x="59" y="475"/>
                  </a:lnTo>
                  <a:lnTo>
                    <a:pt x="59" y="69"/>
                  </a:lnTo>
                  <a:lnTo>
                    <a:pt x="69" y="60"/>
                  </a:lnTo>
                  <a:lnTo>
                    <a:pt x="602" y="60"/>
                  </a:lnTo>
                  <a:lnTo>
                    <a:pt x="611" y="69"/>
                  </a:lnTo>
                  <a:lnTo>
                    <a:pt x="611" y="5"/>
                  </a:lnTo>
                  <a:lnTo>
                    <a:pt x="590" y="0"/>
                  </a:lnTo>
                  <a:lnTo>
                    <a:pt x="80" y="0"/>
                  </a:lnTo>
                  <a:lnTo>
                    <a:pt x="49" y="7"/>
                  </a:lnTo>
                  <a:lnTo>
                    <a:pt x="23" y="24"/>
                  </a:lnTo>
                  <a:lnTo>
                    <a:pt x="6" y="49"/>
                  </a:lnTo>
                  <a:lnTo>
                    <a:pt x="0" y="81"/>
                  </a:lnTo>
                  <a:lnTo>
                    <a:pt x="0" y="463"/>
                  </a:lnTo>
                  <a:lnTo>
                    <a:pt x="6" y="495"/>
                  </a:lnTo>
                  <a:lnTo>
                    <a:pt x="23" y="520"/>
                  </a:lnTo>
                  <a:lnTo>
                    <a:pt x="49" y="538"/>
                  </a:lnTo>
                  <a:lnTo>
                    <a:pt x="80" y="544"/>
                  </a:lnTo>
                  <a:lnTo>
                    <a:pt x="102" y="544"/>
                  </a:lnTo>
                  <a:lnTo>
                    <a:pt x="102" y="688"/>
                  </a:lnTo>
                  <a:lnTo>
                    <a:pt x="245" y="544"/>
                  </a:lnTo>
                  <a:lnTo>
                    <a:pt x="246" y="544"/>
                  </a:lnTo>
                  <a:lnTo>
                    <a:pt x="590" y="544"/>
                  </a:lnTo>
                  <a:lnTo>
                    <a:pt x="622" y="538"/>
                  </a:lnTo>
                  <a:lnTo>
                    <a:pt x="647" y="520"/>
                  </a:lnTo>
                  <a:lnTo>
                    <a:pt x="664" y="495"/>
                  </a:lnTo>
                  <a:lnTo>
                    <a:pt x="671" y="463"/>
                  </a:lnTo>
                  <a:lnTo>
                    <a:pt x="671" y="81"/>
                  </a:lnTo>
                  <a:close/>
                </a:path>
              </a:pathLst>
            </a:custGeom>
            <a:solidFill>
              <a:srgbClr val="6FB3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AutoShape 287">
              <a:extLst>
                <a:ext uri="{FF2B5EF4-FFF2-40B4-BE49-F238E27FC236}">
                  <a16:creationId xmlns:a16="http://schemas.microsoft.com/office/drawing/2014/main" id="{06FFAB89-1D05-33E1-D3DB-579EE6371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" y="12176"/>
              <a:ext cx="741" cy="671"/>
            </a:xfrm>
            <a:custGeom>
              <a:avLst/>
              <a:gdLst>
                <a:gd name="T0" fmla="+- 0 7756 7568"/>
                <a:gd name="T1" fmla="*/ T0 w 741"/>
                <a:gd name="T2" fmla="+- 0 12245 12177"/>
                <a:gd name="T3" fmla="*/ 12245 h 671"/>
                <a:gd name="T4" fmla="+- 0 7568 7568"/>
                <a:gd name="T5" fmla="*/ T4 w 741"/>
                <a:gd name="T6" fmla="+- 0 12177 12177"/>
                <a:gd name="T7" fmla="*/ 12177 h 671"/>
                <a:gd name="T8" fmla="+- 0 8306 7568"/>
                <a:gd name="T9" fmla="*/ T8 w 741"/>
                <a:gd name="T10" fmla="+- 0 12349 12177"/>
                <a:gd name="T11" fmla="*/ 12349 h 671"/>
                <a:gd name="T12" fmla="+- 0 8309 7568"/>
                <a:gd name="T13" fmla="*/ T12 w 741"/>
                <a:gd name="T14" fmla="+- 0 12378 12177"/>
                <a:gd name="T15" fmla="*/ 12378 h 671"/>
                <a:gd name="T16" fmla="+- 0 8120 7568"/>
                <a:gd name="T17" fmla="*/ T16 w 741"/>
                <a:gd name="T18" fmla="+- 0 12614 12177"/>
                <a:gd name="T19" fmla="*/ 12614 h 671"/>
                <a:gd name="T20" fmla="+- 0 8070 7568"/>
                <a:gd name="T21" fmla="*/ T20 w 741"/>
                <a:gd name="T22" fmla="+- 0 12633 12177"/>
                <a:gd name="T23" fmla="*/ 12633 h 671"/>
                <a:gd name="T24" fmla="+- 0 8066 7568"/>
                <a:gd name="T25" fmla="*/ T24 w 741"/>
                <a:gd name="T26" fmla="+- 0 12652 12177"/>
                <a:gd name="T27" fmla="*/ 12652 h 671"/>
                <a:gd name="T28" fmla="+- 0 8102 7568"/>
                <a:gd name="T29" fmla="*/ T28 w 741"/>
                <a:gd name="T30" fmla="+- 0 12690 12177"/>
                <a:gd name="T31" fmla="*/ 12690 h 671"/>
                <a:gd name="T32" fmla="+- 0 8080 7568"/>
                <a:gd name="T33" fmla="*/ T32 w 741"/>
                <a:gd name="T34" fmla="+- 0 12725 12177"/>
                <a:gd name="T35" fmla="*/ 12725 h 671"/>
                <a:gd name="T36" fmla="+- 0 8024 7568"/>
                <a:gd name="T37" fmla="*/ T36 w 741"/>
                <a:gd name="T38" fmla="+- 0 12716 12177"/>
                <a:gd name="T39" fmla="*/ 12716 h 671"/>
                <a:gd name="T40" fmla="+- 0 8003 7568"/>
                <a:gd name="T41" fmla="*/ T40 w 741"/>
                <a:gd name="T42" fmla="+- 0 12731 12177"/>
                <a:gd name="T43" fmla="*/ 12731 h 671"/>
                <a:gd name="T44" fmla="+- 0 7999 7568"/>
                <a:gd name="T45" fmla="*/ T44 w 741"/>
                <a:gd name="T46" fmla="+- 0 12781 12177"/>
                <a:gd name="T47" fmla="*/ 12781 h 671"/>
                <a:gd name="T48" fmla="+- 0 7959 7568"/>
                <a:gd name="T49" fmla="*/ T48 w 741"/>
                <a:gd name="T50" fmla="+- 0 12791 12177"/>
                <a:gd name="T51" fmla="*/ 12791 h 671"/>
                <a:gd name="T52" fmla="+- 0 7931 7568"/>
                <a:gd name="T53" fmla="*/ T52 w 741"/>
                <a:gd name="T54" fmla="+- 0 12775 12177"/>
                <a:gd name="T55" fmla="*/ 12775 h 671"/>
                <a:gd name="T56" fmla="+- 0 7914 7568"/>
                <a:gd name="T57" fmla="*/ T56 w 741"/>
                <a:gd name="T58" fmla="+- 0 12746 12177"/>
                <a:gd name="T59" fmla="*/ 12746 h 671"/>
                <a:gd name="T60" fmla="+- 0 7890 7568"/>
                <a:gd name="T61" fmla="*/ T60 w 741"/>
                <a:gd name="T62" fmla="+- 0 12739 12177"/>
                <a:gd name="T63" fmla="*/ 12739 h 671"/>
                <a:gd name="T64" fmla="+- 0 7843 7568"/>
                <a:gd name="T65" fmla="*/ T64 w 741"/>
                <a:gd name="T66" fmla="+- 0 12764 12177"/>
                <a:gd name="T67" fmla="*/ 12764 h 671"/>
                <a:gd name="T68" fmla="+- 0 7810 7568"/>
                <a:gd name="T69" fmla="*/ T68 w 741"/>
                <a:gd name="T70" fmla="+- 0 12737 12177"/>
                <a:gd name="T71" fmla="*/ 12737 h 671"/>
                <a:gd name="T72" fmla="+- 0 7830 7568"/>
                <a:gd name="T73" fmla="*/ T72 w 741"/>
                <a:gd name="T74" fmla="+- 0 12693 12177"/>
                <a:gd name="T75" fmla="*/ 12693 h 671"/>
                <a:gd name="T76" fmla="+- 0 7820 7568"/>
                <a:gd name="T77" fmla="*/ T76 w 741"/>
                <a:gd name="T78" fmla="+- 0 12676 12177"/>
                <a:gd name="T79" fmla="*/ 12676 h 671"/>
                <a:gd name="T80" fmla="+- 0 7815 7568"/>
                <a:gd name="T81" fmla="*/ T80 w 741"/>
                <a:gd name="T82" fmla="+- 0 12666 12177"/>
                <a:gd name="T83" fmla="*/ 12666 h 671"/>
                <a:gd name="T84" fmla="+- 0 7764 7568"/>
                <a:gd name="T85" fmla="*/ T84 w 741"/>
                <a:gd name="T86" fmla="+- 0 12651 12177"/>
                <a:gd name="T87" fmla="*/ 12651 h 671"/>
                <a:gd name="T88" fmla="+- 0 7759 7568"/>
                <a:gd name="T89" fmla="*/ T88 w 741"/>
                <a:gd name="T90" fmla="+- 0 12609 12177"/>
                <a:gd name="T91" fmla="*/ 12609 h 671"/>
                <a:gd name="T92" fmla="+- 0 7806 7568"/>
                <a:gd name="T93" fmla="*/ T92 w 741"/>
                <a:gd name="T94" fmla="+- 0 12590 12177"/>
                <a:gd name="T95" fmla="*/ 12590 h 671"/>
                <a:gd name="T96" fmla="+- 0 7813 7568"/>
                <a:gd name="T97" fmla="*/ T96 w 741"/>
                <a:gd name="T98" fmla="+- 0 12567 12177"/>
                <a:gd name="T99" fmla="*/ 12567 h 671"/>
                <a:gd name="T100" fmla="+- 0 7786 7568"/>
                <a:gd name="T101" fmla="*/ T100 w 741"/>
                <a:gd name="T102" fmla="+- 0 12517 12177"/>
                <a:gd name="T103" fmla="*/ 12517 h 671"/>
                <a:gd name="T104" fmla="+- 0 7812 7568"/>
                <a:gd name="T105" fmla="*/ T104 w 741"/>
                <a:gd name="T106" fmla="+- 0 12485 12177"/>
                <a:gd name="T107" fmla="*/ 12485 h 671"/>
                <a:gd name="T108" fmla="+- 0 7861 7568"/>
                <a:gd name="T109" fmla="*/ T108 w 741"/>
                <a:gd name="T110" fmla="+- 0 12505 12177"/>
                <a:gd name="T111" fmla="*/ 12505 h 671"/>
                <a:gd name="T112" fmla="+- 0 7883 7568"/>
                <a:gd name="T113" fmla="*/ T112 w 741"/>
                <a:gd name="T114" fmla="+- 0 12493 12177"/>
                <a:gd name="T115" fmla="*/ 12493 h 671"/>
                <a:gd name="T116" fmla="+- 0 7874 7568"/>
                <a:gd name="T117" fmla="*/ T116 w 741"/>
                <a:gd name="T118" fmla="+- 0 12444 12177"/>
                <a:gd name="T119" fmla="*/ 12444 h 671"/>
                <a:gd name="T120" fmla="+- 0 7915 7568"/>
                <a:gd name="T121" fmla="*/ T120 w 741"/>
                <a:gd name="T122" fmla="+- 0 12434 12177"/>
                <a:gd name="T123" fmla="*/ 12434 h 671"/>
                <a:gd name="T124" fmla="+- 0 7948 7568"/>
                <a:gd name="T125" fmla="*/ T124 w 741"/>
                <a:gd name="T126" fmla="+- 0 12482 12177"/>
                <a:gd name="T127" fmla="*/ 12482 h 671"/>
                <a:gd name="T128" fmla="+- 0 7973 7568"/>
                <a:gd name="T129" fmla="*/ T128 w 741"/>
                <a:gd name="T130" fmla="+- 0 12486 12177"/>
                <a:gd name="T131" fmla="*/ 12486 h 671"/>
                <a:gd name="T132" fmla="+- 0 8015 7568"/>
                <a:gd name="T133" fmla="*/ T132 w 741"/>
                <a:gd name="T134" fmla="+- 0 12449 12177"/>
                <a:gd name="T135" fmla="*/ 12449 h 671"/>
                <a:gd name="T136" fmla="+- 0 8051 7568"/>
                <a:gd name="T137" fmla="*/ T136 w 741"/>
                <a:gd name="T138" fmla="+- 0 12470 12177"/>
                <a:gd name="T139" fmla="*/ 12470 h 671"/>
                <a:gd name="T140" fmla="+- 0 8039 7568"/>
                <a:gd name="T141" fmla="*/ T140 w 741"/>
                <a:gd name="T142" fmla="+- 0 12528 12177"/>
                <a:gd name="T143" fmla="*/ 12528 h 671"/>
                <a:gd name="T144" fmla="+- 0 8054 7568"/>
                <a:gd name="T145" fmla="*/ T144 w 741"/>
                <a:gd name="T146" fmla="+- 0 12548 12177"/>
                <a:gd name="T147" fmla="*/ 12548 h 671"/>
                <a:gd name="T148" fmla="+- 0 8109 7568"/>
                <a:gd name="T149" fmla="*/ T148 w 741"/>
                <a:gd name="T150" fmla="+- 0 12550 12177"/>
                <a:gd name="T151" fmla="*/ 12550 h 671"/>
                <a:gd name="T152" fmla="+- 0 8117 7568"/>
                <a:gd name="T153" fmla="*/ T152 w 741"/>
                <a:gd name="T154" fmla="+- 0 12582 12177"/>
                <a:gd name="T155" fmla="*/ 12582 h 671"/>
                <a:gd name="T156" fmla="+- 0 8120 7568"/>
                <a:gd name="T157" fmla="*/ T156 w 741"/>
                <a:gd name="T158" fmla="+- 0 12614 12177"/>
                <a:gd name="T159" fmla="*/ 12614 h 671"/>
                <a:gd name="T160" fmla="+- 0 7571 7568"/>
                <a:gd name="T161" fmla="*/ T160 w 741"/>
                <a:gd name="T162" fmla="+- 0 12378 12177"/>
                <a:gd name="T163" fmla="*/ 12378 h 671"/>
                <a:gd name="T164" fmla="+- 0 8309 7568"/>
                <a:gd name="T165" fmla="*/ T164 w 741"/>
                <a:gd name="T166" fmla="+- 0 12847 12177"/>
                <a:gd name="T167" fmla="*/ 12847 h 671"/>
                <a:gd name="T168" fmla="+- 0 8309 7568"/>
                <a:gd name="T169" fmla="*/ T168 w 741"/>
                <a:gd name="T170" fmla="+- 0 12743 12177"/>
                <a:gd name="T171" fmla="*/ 12743 h 671"/>
                <a:gd name="T172" fmla="+- 0 8309 7568"/>
                <a:gd name="T173" fmla="*/ T172 w 741"/>
                <a:gd name="T174" fmla="+- 0 12449 12177"/>
                <a:gd name="T175" fmla="*/ 12449 h 671"/>
                <a:gd name="T176" fmla="+- 0 8309 7568"/>
                <a:gd name="T177" fmla="*/ T176 w 741"/>
                <a:gd name="T178" fmla="+- 0 12378 12177"/>
                <a:gd name="T179" fmla="*/ 12378 h 6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741" h="671">
                  <a:moveTo>
                    <a:pt x="738" y="68"/>
                  </a:moveTo>
                  <a:lnTo>
                    <a:pt x="188" y="68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2"/>
                  </a:lnTo>
                  <a:lnTo>
                    <a:pt x="738" y="172"/>
                  </a:lnTo>
                  <a:lnTo>
                    <a:pt x="738" y="68"/>
                  </a:lnTo>
                  <a:close/>
                  <a:moveTo>
                    <a:pt x="741" y="201"/>
                  </a:moveTo>
                  <a:lnTo>
                    <a:pt x="552" y="201"/>
                  </a:lnTo>
                  <a:lnTo>
                    <a:pt x="552" y="437"/>
                  </a:lnTo>
                  <a:lnTo>
                    <a:pt x="503" y="446"/>
                  </a:lnTo>
                  <a:lnTo>
                    <a:pt x="502" y="456"/>
                  </a:lnTo>
                  <a:lnTo>
                    <a:pt x="500" y="466"/>
                  </a:lnTo>
                  <a:lnTo>
                    <a:pt x="498" y="475"/>
                  </a:lnTo>
                  <a:lnTo>
                    <a:pt x="494" y="485"/>
                  </a:lnTo>
                  <a:lnTo>
                    <a:pt x="534" y="513"/>
                  </a:lnTo>
                  <a:lnTo>
                    <a:pt x="522" y="534"/>
                  </a:lnTo>
                  <a:lnTo>
                    <a:pt x="512" y="548"/>
                  </a:lnTo>
                  <a:lnTo>
                    <a:pt x="496" y="566"/>
                  </a:lnTo>
                  <a:lnTo>
                    <a:pt x="456" y="539"/>
                  </a:lnTo>
                  <a:lnTo>
                    <a:pt x="446" y="547"/>
                  </a:lnTo>
                  <a:lnTo>
                    <a:pt x="435" y="554"/>
                  </a:lnTo>
                  <a:lnTo>
                    <a:pt x="423" y="559"/>
                  </a:lnTo>
                  <a:lnTo>
                    <a:pt x="431" y="604"/>
                  </a:lnTo>
                  <a:lnTo>
                    <a:pt x="408" y="611"/>
                  </a:lnTo>
                  <a:lnTo>
                    <a:pt x="391" y="614"/>
                  </a:lnTo>
                  <a:lnTo>
                    <a:pt x="366" y="615"/>
                  </a:lnTo>
                  <a:lnTo>
                    <a:pt x="363" y="598"/>
                  </a:lnTo>
                  <a:lnTo>
                    <a:pt x="358" y="570"/>
                  </a:lnTo>
                  <a:lnTo>
                    <a:pt x="346" y="569"/>
                  </a:lnTo>
                  <a:lnTo>
                    <a:pt x="334" y="566"/>
                  </a:lnTo>
                  <a:lnTo>
                    <a:pt x="322" y="562"/>
                  </a:lnTo>
                  <a:lnTo>
                    <a:pt x="296" y="598"/>
                  </a:lnTo>
                  <a:lnTo>
                    <a:pt x="275" y="587"/>
                  </a:lnTo>
                  <a:lnTo>
                    <a:pt x="261" y="577"/>
                  </a:lnTo>
                  <a:lnTo>
                    <a:pt x="242" y="560"/>
                  </a:lnTo>
                  <a:lnTo>
                    <a:pt x="268" y="524"/>
                  </a:lnTo>
                  <a:lnTo>
                    <a:pt x="262" y="516"/>
                  </a:lnTo>
                  <a:lnTo>
                    <a:pt x="256" y="507"/>
                  </a:lnTo>
                  <a:lnTo>
                    <a:pt x="252" y="499"/>
                  </a:lnTo>
                  <a:lnTo>
                    <a:pt x="251" y="497"/>
                  </a:lnTo>
                  <a:lnTo>
                    <a:pt x="247" y="489"/>
                  </a:lnTo>
                  <a:lnTo>
                    <a:pt x="202" y="497"/>
                  </a:lnTo>
                  <a:lnTo>
                    <a:pt x="196" y="474"/>
                  </a:lnTo>
                  <a:lnTo>
                    <a:pt x="193" y="458"/>
                  </a:lnTo>
                  <a:lnTo>
                    <a:pt x="191" y="432"/>
                  </a:lnTo>
                  <a:lnTo>
                    <a:pt x="237" y="425"/>
                  </a:lnTo>
                  <a:lnTo>
                    <a:pt x="238" y="413"/>
                  </a:lnTo>
                  <a:lnTo>
                    <a:pt x="241" y="401"/>
                  </a:lnTo>
                  <a:lnTo>
                    <a:pt x="245" y="390"/>
                  </a:lnTo>
                  <a:lnTo>
                    <a:pt x="206" y="362"/>
                  </a:lnTo>
                  <a:lnTo>
                    <a:pt x="218" y="340"/>
                  </a:lnTo>
                  <a:lnTo>
                    <a:pt x="228" y="327"/>
                  </a:lnTo>
                  <a:lnTo>
                    <a:pt x="244" y="308"/>
                  </a:lnTo>
                  <a:lnTo>
                    <a:pt x="283" y="336"/>
                  </a:lnTo>
                  <a:lnTo>
                    <a:pt x="293" y="328"/>
                  </a:lnTo>
                  <a:lnTo>
                    <a:pt x="304" y="321"/>
                  </a:lnTo>
                  <a:lnTo>
                    <a:pt x="315" y="316"/>
                  </a:lnTo>
                  <a:lnTo>
                    <a:pt x="313" y="308"/>
                  </a:lnTo>
                  <a:lnTo>
                    <a:pt x="306" y="267"/>
                  </a:lnTo>
                  <a:lnTo>
                    <a:pt x="331" y="260"/>
                  </a:lnTo>
                  <a:lnTo>
                    <a:pt x="347" y="257"/>
                  </a:lnTo>
                  <a:lnTo>
                    <a:pt x="371" y="255"/>
                  </a:lnTo>
                  <a:lnTo>
                    <a:pt x="380" y="305"/>
                  </a:lnTo>
                  <a:lnTo>
                    <a:pt x="392" y="306"/>
                  </a:lnTo>
                  <a:lnTo>
                    <a:pt x="405" y="309"/>
                  </a:lnTo>
                  <a:lnTo>
                    <a:pt x="418" y="313"/>
                  </a:lnTo>
                  <a:lnTo>
                    <a:pt x="447" y="272"/>
                  </a:lnTo>
                  <a:lnTo>
                    <a:pt x="469" y="284"/>
                  </a:lnTo>
                  <a:lnTo>
                    <a:pt x="483" y="293"/>
                  </a:lnTo>
                  <a:lnTo>
                    <a:pt x="501" y="309"/>
                  </a:lnTo>
                  <a:lnTo>
                    <a:pt x="471" y="351"/>
                  </a:lnTo>
                  <a:lnTo>
                    <a:pt x="479" y="360"/>
                  </a:lnTo>
                  <a:lnTo>
                    <a:pt x="486" y="371"/>
                  </a:lnTo>
                  <a:lnTo>
                    <a:pt x="491" y="381"/>
                  </a:lnTo>
                  <a:lnTo>
                    <a:pt x="541" y="373"/>
                  </a:lnTo>
                  <a:lnTo>
                    <a:pt x="548" y="397"/>
                  </a:lnTo>
                  <a:lnTo>
                    <a:pt x="549" y="405"/>
                  </a:lnTo>
                  <a:lnTo>
                    <a:pt x="551" y="413"/>
                  </a:lnTo>
                  <a:lnTo>
                    <a:pt x="552" y="437"/>
                  </a:lnTo>
                  <a:lnTo>
                    <a:pt x="552" y="201"/>
                  </a:lnTo>
                  <a:lnTo>
                    <a:pt x="3" y="201"/>
                  </a:lnTo>
                  <a:lnTo>
                    <a:pt x="3" y="670"/>
                  </a:lnTo>
                  <a:lnTo>
                    <a:pt x="741" y="670"/>
                  </a:lnTo>
                  <a:lnTo>
                    <a:pt x="741" y="615"/>
                  </a:lnTo>
                  <a:lnTo>
                    <a:pt x="741" y="566"/>
                  </a:lnTo>
                  <a:lnTo>
                    <a:pt x="741" y="373"/>
                  </a:lnTo>
                  <a:lnTo>
                    <a:pt x="741" y="272"/>
                  </a:lnTo>
                  <a:lnTo>
                    <a:pt x="741" y="255"/>
                  </a:lnTo>
                  <a:lnTo>
                    <a:pt x="741" y="20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4EECEB-90C4-CA64-99E6-3EC986C9A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" y="12561"/>
              <a:ext cx="106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CCE179-10B0-EDB7-C596-0CEEF1BF5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7" y="12824"/>
              <a:ext cx="19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37CCE7-3D1D-F8F2-A2D4-CEE263A82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5" y="12090"/>
              <a:ext cx="14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4DF689C7-2B9C-FE14-0156-86FCDF26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3" y="12264"/>
              <a:ext cx="314" cy="670"/>
            </a:xfrm>
            <a:custGeom>
              <a:avLst/>
              <a:gdLst>
                <a:gd name="T0" fmla="+- 0 9445 9304"/>
                <a:gd name="T1" fmla="*/ T0 w 314"/>
                <a:gd name="T2" fmla="+- 0 12264 12264"/>
                <a:gd name="T3" fmla="*/ 12264 h 670"/>
                <a:gd name="T4" fmla="+- 0 9355 9304"/>
                <a:gd name="T5" fmla="*/ T4 w 314"/>
                <a:gd name="T6" fmla="+- 0 12264 12264"/>
                <a:gd name="T7" fmla="*/ 12264 h 670"/>
                <a:gd name="T8" fmla="+- 0 9336 9304"/>
                <a:gd name="T9" fmla="*/ T8 w 314"/>
                <a:gd name="T10" fmla="+- 0 12268 12264"/>
                <a:gd name="T11" fmla="*/ 12268 h 670"/>
                <a:gd name="T12" fmla="+- 0 9320 9304"/>
                <a:gd name="T13" fmla="*/ T12 w 314"/>
                <a:gd name="T14" fmla="+- 0 12279 12264"/>
                <a:gd name="T15" fmla="*/ 12279 h 670"/>
                <a:gd name="T16" fmla="+- 0 9309 9304"/>
                <a:gd name="T17" fmla="*/ T16 w 314"/>
                <a:gd name="T18" fmla="+- 0 12295 12264"/>
                <a:gd name="T19" fmla="*/ 12295 h 670"/>
                <a:gd name="T20" fmla="+- 0 9305 9304"/>
                <a:gd name="T21" fmla="*/ T20 w 314"/>
                <a:gd name="T22" fmla="+- 0 12315 12264"/>
                <a:gd name="T23" fmla="*/ 12315 h 670"/>
                <a:gd name="T24" fmla="+- 0 9304 9304"/>
                <a:gd name="T25" fmla="*/ T24 w 314"/>
                <a:gd name="T26" fmla="+- 0 12891 12264"/>
                <a:gd name="T27" fmla="*/ 12891 h 670"/>
                <a:gd name="T28" fmla="+- 0 9307 9304"/>
                <a:gd name="T29" fmla="*/ T28 w 314"/>
                <a:gd name="T30" fmla="+- 0 12907 12264"/>
                <a:gd name="T31" fmla="*/ 12907 h 670"/>
                <a:gd name="T32" fmla="+- 0 9316 9304"/>
                <a:gd name="T33" fmla="*/ T32 w 314"/>
                <a:gd name="T34" fmla="+- 0 12921 12264"/>
                <a:gd name="T35" fmla="*/ 12921 h 670"/>
                <a:gd name="T36" fmla="+- 0 9330 9304"/>
                <a:gd name="T37" fmla="*/ T36 w 314"/>
                <a:gd name="T38" fmla="+- 0 12930 12264"/>
                <a:gd name="T39" fmla="*/ 12930 h 670"/>
                <a:gd name="T40" fmla="+- 0 9347 9304"/>
                <a:gd name="T41" fmla="*/ T40 w 314"/>
                <a:gd name="T42" fmla="+- 0 12934 12264"/>
                <a:gd name="T43" fmla="*/ 12934 h 670"/>
                <a:gd name="T44" fmla="+- 0 9364 9304"/>
                <a:gd name="T45" fmla="*/ T44 w 314"/>
                <a:gd name="T46" fmla="+- 0 12930 12264"/>
                <a:gd name="T47" fmla="*/ 12930 h 670"/>
                <a:gd name="T48" fmla="+- 0 9377 9304"/>
                <a:gd name="T49" fmla="*/ T48 w 314"/>
                <a:gd name="T50" fmla="+- 0 12921 12264"/>
                <a:gd name="T51" fmla="*/ 12921 h 670"/>
                <a:gd name="T52" fmla="+- 0 9387 9304"/>
                <a:gd name="T53" fmla="*/ T52 w 314"/>
                <a:gd name="T54" fmla="+- 0 12908 12264"/>
                <a:gd name="T55" fmla="*/ 12908 h 670"/>
                <a:gd name="T56" fmla="+- 0 9390 9304"/>
                <a:gd name="T57" fmla="*/ T56 w 314"/>
                <a:gd name="T58" fmla="+- 0 12891 12264"/>
                <a:gd name="T59" fmla="*/ 12891 h 670"/>
                <a:gd name="T60" fmla="+- 0 9391 9304"/>
                <a:gd name="T61" fmla="*/ T60 w 314"/>
                <a:gd name="T62" fmla="+- 0 12572 12264"/>
                <a:gd name="T63" fmla="*/ 12572 h 670"/>
                <a:gd name="T64" fmla="+- 0 9410 9304"/>
                <a:gd name="T65" fmla="*/ T64 w 314"/>
                <a:gd name="T66" fmla="+- 0 12572 12264"/>
                <a:gd name="T67" fmla="*/ 12572 h 670"/>
                <a:gd name="T68" fmla="+- 0 9410 9304"/>
                <a:gd name="T69" fmla="*/ T68 w 314"/>
                <a:gd name="T70" fmla="+- 0 12891 12264"/>
                <a:gd name="T71" fmla="*/ 12891 h 670"/>
                <a:gd name="T72" fmla="+- 0 9453 9304"/>
                <a:gd name="T73" fmla="*/ T72 w 314"/>
                <a:gd name="T74" fmla="+- 0 12934 12264"/>
                <a:gd name="T75" fmla="*/ 12934 h 670"/>
                <a:gd name="T76" fmla="+- 0 9469 9304"/>
                <a:gd name="T77" fmla="*/ T76 w 314"/>
                <a:gd name="T78" fmla="+- 0 12930 12264"/>
                <a:gd name="T79" fmla="*/ 12930 h 670"/>
                <a:gd name="T80" fmla="+- 0 9483 9304"/>
                <a:gd name="T81" fmla="*/ T80 w 314"/>
                <a:gd name="T82" fmla="+- 0 12921 12264"/>
                <a:gd name="T83" fmla="*/ 12921 h 670"/>
                <a:gd name="T84" fmla="+- 0 9492 9304"/>
                <a:gd name="T85" fmla="*/ T84 w 314"/>
                <a:gd name="T86" fmla="+- 0 12907 12264"/>
                <a:gd name="T87" fmla="*/ 12907 h 670"/>
                <a:gd name="T88" fmla="+- 0 9496 9304"/>
                <a:gd name="T89" fmla="*/ T88 w 314"/>
                <a:gd name="T90" fmla="+- 0 12891 12264"/>
                <a:gd name="T91" fmla="*/ 12891 h 670"/>
                <a:gd name="T92" fmla="+- 0 9495 9304"/>
                <a:gd name="T93" fmla="*/ T92 w 314"/>
                <a:gd name="T94" fmla="+- 0 12491 12264"/>
                <a:gd name="T95" fmla="*/ 12491 h 670"/>
                <a:gd name="T96" fmla="+- 0 9437 9304"/>
                <a:gd name="T97" fmla="*/ T96 w 314"/>
                <a:gd name="T98" fmla="+- 0 12484 12264"/>
                <a:gd name="T99" fmla="*/ 12484 h 670"/>
                <a:gd name="T100" fmla="+- 0 9425 9304"/>
                <a:gd name="T101" fmla="*/ T100 w 314"/>
                <a:gd name="T102" fmla="+- 0 12482 12264"/>
                <a:gd name="T103" fmla="*/ 12482 h 670"/>
                <a:gd name="T104" fmla="+- 0 9415 9304"/>
                <a:gd name="T105" fmla="*/ T104 w 314"/>
                <a:gd name="T106" fmla="+- 0 12476 12264"/>
                <a:gd name="T107" fmla="*/ 12476 h 670"/>
                <a:gd name="T108" fmla="+- 0 9406 9304"/>
                <a:gd name="T109" fmla="*/ T108 w 314"/>
                <a:gd name="T110" fmla="+- 0 12465 12264"/>
                <a:gd name="T111" fmla="*/ 12465 h 670"/>
                <a:gd name="T112" fmla="+- 0 9349 9304"/>
                <a:gd name="T113" fmla="*/ T112 w 314"/>
                <a:gd name="T114" fmla="+- 0 12358 12264"/>
                <a:gd name="T115" fmla="*/ 12358 h 670"/>
                <a:gd name="T116" fmla="+- 0 9437 9304"/>
                <a:gd name="T117" fmla="*/ T116 w 314"/>
                <a:gd name="T118" fmla="+- 0 12445 12264"/>
                <a:gd name="T119" fmla="*/ 12445 h 670"/>
                <a:gd name="T120" fmla="+- 0 9444 9304"/>
                <a:gd name="T121" fmla="*/ T120 w 314"/>
                <a:gd name="T122" fmla="+- 0 12449 12264"/>
                <a:gd name="T123" fmla="*/ 12449 h 670"/>
                <a:gd name="T124" fmla="+- 0 9577 9304"/>
                <a:gd name="T125" fmla="*/ T124 w 314"/>
                <a:gd name="T126" fmla="+- 0 12464 12264"/>
                <a:gd name="T127" fmla="*/ 12464 h 670"/>
                <a:gd name="T128" fmla="+- 0 9591 9304"/>
                <a:gd name="T129" fmla="*/ T128 w 314"/>
                <a:gd name="T130" fmla="+- 0 12463 12264"/>
                <a:gd name="T131" fmla="*/ 12463 h 670"/>
                <a:gd name="T132" fmla="+- 0 9604 9304"/>
                <a:gd name="T133" fmla="*/ T132 w 314"/>
                <a:gd name="T134" fmla="+- 0 12457 12264"/>
                <a:gd name="T135" fmla="*/ 12457 h 670"/>
                <a:gd name="T136" fmla="+- 0 9613 9304"/>
                <a:gd name="T137" fmla="*/ T136 w 314"/>
                <a:gd name="T138" fmla="+- 0 12446 12264"/>
                <a:gd name="T139" fmla="*/ 12446 h 670"/>
                <a:gd name="T140" fmla="+- 0 9617 9304"/>
                <a:gd name="T141" fmla="*/ T140 w 314"/>
                <a:gd name="T142" fmla="+- 0 12433 12264"/>
                <a:gd name="T143" fmla="*/ 12433 h 670"/>
                <a:gd name="T144" fmla="+- 0 9616 9304"/>
                <a:gd name="T145" fmla="*/ T144 w 314"/>
                <a:gd name="T146" fmla="+- 0 12419 12264"/>
                <a:gd name="T147" fmla="*/ 12419 h 670"/>
                <a:gd name="T148" fmla="+- 0 9610 9304"/>
                <a:gd name="T149" fmla="*/ T148 w 314"/>
                <a:gd name="T150" fmla="+- 0 12407 12264"/>
                <a:gd name="T151" fmla="*/ 12407 h 670"/>
                <a:gd name="T152" fmla="+- 0 9599 9304"/>
                <a:gd name="T153" fmla="*/ T152 w 314"/>
                <a:gd name="T154" fmla="+- 0 12398 12264"/>
                <a:gd name="T155" fmla="*/ 12398 h 670"/>
                <a:gd name="T156" fmla="+- 0 9586 9304"/>
                <a:gd name="T157" fmla="*/ T156 w 314"/>
                <a:gd name="T158" fmla="+- 0 12393 12264"/>
                <a:gd name="T159" fmla="*/ 12393 h 670"/>
                <a:gd name="T160" fmla="+- 0 9473 9304"/>
                <a:gd name="T161" fmla="*/ T160 w 314"/>
                <a:gd name="T162" fmla="+- 0 12380 12264"/>
                <a:gd name="T163" fmla="*/ 12380 h 670"/>
                <a:gd name="T164" fmla="+- 0 9399 9304"/>
                <a:gd name="T165" fmla="*/ T164 w 314"/>
                <a:gd name="T166" fmla="+- 0 12307 12264"/>
                <a:gd name="T167" fmla="*/ 12307 h 670"/>
                <a:gd name="T168" fmla="+- 0 9469 9304"/>
                <a:gd name="T169" fmla="*/ T168 w 314"/>
                <a:gd name="T170" fmla="+- 0 12343 12264"/>
                <a:gd name="T171" fmla="*/ 12343 h 670"/>
                <a:gd name="T172" fmla="+- 0 9495 9304"/>
                <a:gd name="T173" fmla="*/ T172 w 314"/>
                <a:gd name="T174" fmla="+- 0 12346 12264"/>
                <a:gd name="T175" fmla="*/ 12346 h 670"/>
                <a:gd name="T176" fmla="+- 0 9495 9304"/>
                <a:gd name="T177" fmla="*/ T176 w 314"/>
                <a:gd name="T178" fmla="+- 0 12315 12264"/>
                <a:gd name="T179" fmla="*/ 12315 h 670"/>
                <a:gd name="T180" fmla="+- 0 9491 9304"/>
                <a:gd name="T181" fmla="*/ T180 w 314"/>
                <a:gd name="T182" fmla="+- 0 12295 12264"/>
                <a:gd name="T183" fmla="*/ 12295 h 670"/>
                <a:gd name="T184" fmla="+- 0 9480 9304"/>
                <a:gd name="T185" fmla="*/ T184 w 314"/>
                <a:gd name="T186" fmla="+- 0 12279 12264"/>
                <a:gd name="T187" fmla="*/ 12279 h 670"/>
                <a:gd name="T188" fmla="+- 0 9464 9304"/>
                <a:gd name="T189" fmla="*/ T188 w 314"/>
                <a:gd name="T190" fmla="+- 0 12268 12264"/>
                <a:gd name="T191" fmla="*/ 12268 h 670"/>
                <a:gd name="T192" fmla="+- 0 9445 9304"/>
                <a:gd name="T193" fmla="*/ T192 w 314"/>
                <a:gd name="T194" fmla="+- 0 12264 12264"/>
                <a:gd name="T195" fmla="*/ 12264 h 6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14" h="670">
                  <a:moveTo>
                    <a:pt x="141" y="0"/>
                  </a:moveTo>
                  <a:lnTo>
                    <a:pt x="51" y="0"/>
                  </a:lnTo>
                  <a:lnTo>
                    <a:pt x="32" y="4"/>
                  </a:lnTo>
                  <a:lnTo>
                    <a:pt x="16" y="15"/>
                  </a:lnTo>
                  <a:lnTo>
                    <a:pt x="5" y="31"/>
                  </a:lnTo>
                  <a:lnTo>
                    <a:pt x="1" y="51"/>
                  </a:lnTo>
                  <a:lnTo>
                    <a:pt x="0" y="627"/>
                  </a:lnTo>
                  <a:lnTo>
                    <a:pt x="3" y="643"/>
                  </a:lnTo>
                  <a:lnTo>
                    <a:pt x="12" y="657"/>
                  </a:lnTo>
                  <a:lnTo>
                    <a:pt x="26" y="666"/>
                  </a:lnTo>
                  <a:lnTo>
                    <a:pt x="43" y="670"/>
                  </a:lnTo>
                  <a:lnTo>
                    <a:pt x="60" y="666"/>
                  </a:lnTo>
                  <a:lnTo>
                    <a:pt x="73" y="657"/>
                  </a:lnTo>
                  <a:lnTo>
                    <a:pt x="83" y="644"/>
                  </a:lnTo>
                  <a:lnTo>
                    <a:pt x="86" y="627"/>
                  </a:lnTo>
                  <a:lnTo>
                    <a:pt x="87" y="308"/>
                  </a:lnTo>
                  <a:lnTo>
                    <a:pt x="106" y="308"/>
                  </a:lnTo>
                  <a:lnTo>
                    <a:pt x="106" y="627"/>
                  </a:lnTo>
                  <a:lnTo>
                    <a:pt x="149" y="670"/>
                  </a:lnTo>
                  <a:lnTo>
                    <a:pt x="165" y="666"/>
                  </a:lnTo>
                  <a:lnTo>
                    <a:pt x="179" y="657"/>
                  </a:lnTo>
                  <a:lnTo>
                    <a:pt x="188" y="643"/>
                  </a:lnTo>
                  <a:lnTo>
                    <a:pt x="192" y="627"/>
                  </a:lnTo>
                  <a:lnTo>
                    <a:pt x="191" y="227"/>
                  </a:lnTo>
                  <a:lnTo>
                    <a:pt x="133" y="220"/>
                  </a:lnTo>
                  <a:lnTo>
                    <a:pt x="121" y="218"/>
                  </a:lnTo>
                  <a:lnTo>
                    <a:pt x="111" y="212"/>
                  </a:lnTo>
                  <a:lnTo>
                    <a:pt x="102" y="201"/>
                  </a:lnTo>
                  <a:lnTo>
                    <a:pt x="45" y="94"/>
                  </a:lnTo>
                  <a:lnTo>
                    <a:pt x="133" y="181"/>
                  </a:lnTo>
                  <a:lnTo>
                    <a:pt x="140" y="185"/>
                  </a:lnTo>
                  <a:lnTo>
                    <a:pt x="273" y="200"/>
                  </a:lnTo>
                  <a:lnTo>
                    <a:pt x="287" y="199"/>
                  </a:lnTo>
                  <a:lnTo>
                    <a:pt x="300" y="193"/>
                  </a:lnTo>
                  <a:lnTo>
                    <a:pt x="309" y="182"/>
                  </a:lnTo>
                  <a:lnTo>
                    <a:pt x="313" y="169"/>
                  </a:lnTo>
                  <a:lnTo>
                    <a:pt x="312" y="155"/>
                  </a:lnTo>
                  <a:lnTo>
                    <a:pt x="306" y="143"/>
                  </a:lnTo>
                  <a:lnTo>
                    <a:pt x="295" y="134"/>
                  </a:lnTo>
                  <a:lnTo>
                    <a:pt x="282" y="129"/>
                  </a:lnTo>
                  <a:lnTo>
                    <a:pt x="169" y="116"/>
                  </a:lnTo>
                  <a:lnTo>
                    <a:pt x="95" y="43"/>
                  </a:lnTo>
                  <a:lnTo>
                    <a:pt x="165" y="79"/>
                  </a:lnTo>
                  <a:lnTo>
                    <a:pt x="191" y="82"/>
                  </a:lnTo>
                  <a:lnTo>
                    <a:pt x="191" y="51"/>
                  </a:lnTo>
                  <a:lnTo>
                    <a:pt x="187" y="31"/>
                  </a:lnTo>
                  <a:lnTo>
                    <a:pt x="176" y="15"/>
                  </a:lnTo>
                  <a:lnTo>
                    <a:pt x="160" y="4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E28E0F7-2BCB-43E3-B892-D3158235E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" y="12090"/>
              <a:ext cx="14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281">
              <a:extLst>
                <a:ext uri="{FF2B5EF4-FFF2-40B4-BE49-F238E27FC236}">
                  <a16:creationId xmlns:a16="http://schemas.microsoft.com/office/drawing/2014/main" id="{C569199B-9898-D4D9-0AAC-7EEE8023A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" y="12264"/>
              <a:ext cx="382" cy="541"/>
            </a:xfrm>
            <a:custGeom>
              <a:avLst/>
              <a:gdLst>
                <a:gd name="T0" fmla="+- 0 9779 9625"/>
                <a:gd name="T1" fmla="*/ T0 w 382"/>
                <a:gd name="T2" fmla="+- 0 12641 12264"/>
                <a:gd name="T3" fmla="*/ 12641 h 541"/>
                <a:gd name="T4" fmla="+- 0 9770 9625"/>
                <a:gd name="T5" fmla="*/ T4 w 382"/>
                <a:gd name="T6" fmla="+- 0 12796 12264"/>
                <a:gd name="T7" fmla="*/ 12796 h 541"/>
                <a:gd name="T8" fmla="+- 0 9998 9625"/>
                <a:gd name="T9" fmla="*/ T8 w 382"/>
                <a:gd name="T10" fmla="+- 0 12804 12264"/>
                <a:gd name="T11" fmla="*/ 12804 h 541"/>
                <a:gd name="T12" fmla="+- 0 10006 9625"/>
                <a:gd name="T13" fmla="*/ T12 w 382"/>
                <a:gd name="T14" fmla="+- 0 12650 12264"/>
                <a:gd name="T15" fmla="*/ 12650 h 541"/>
                <a:gd name="T16" fmla="+- 0 9942 9625"/>
                <a:gd name="T17" fmla="*/ T16 w 382"/>
                <a:gd name="T18" fmla="+- 0 12570 12264"/>
                <a:gd name="T19" fmla="*/ 12570 h 541"/>
                <a:gd name="T20" fmla="+- 0 9827 9625"/>
                <a:gd name="T21" fmla="*/ T20 w 382"/>
                <a:gd name="T22" fmla="+- 0 12578 12264"/>
                <a:gd name="T23" fmla="*/ 12578 h 541"/>
                <a:gd name="T24" fmla="+- 0 9864 9625"/>
                <a:gd name="T25" fmla="*/ T24 w 382"/>
                <a:gd name="T26" fmla="+- 0 12641 12264"/>
                <a:gd name="T27" fmla="*/ 12641 h 541"/>
                <a:gd name="T28" fmla="+- 0 9950 9625"/>
                <a:gd name="T29" fmla="*/ T28 w 382"/>
                <a:gd name="T30" fmla="+- 0 12610 12264"/>
                <a:gd name="T31" fmla="*/ 12610 h 541"/>
                <a:gd name="T32" fmla="+- 0 9942 9625"/>
                <a:gd name="T33" fmla="*/ T32 w 382"/>
                <a:gd name="T34" fmla="+- 0 12570 12264"/>
                <a:gd name="T35" fmla="*/ 12570 h 541"/>
                <a:gd name="T36" fmla="+- 0 9913 9625"/>
                <a:gd name="T37" fmla="*/ T36 w 382"/>
                <a:gd name="T38" fmla="+- 0 12610 12264"/>
                <a:gd name="T39" fmla="*/ 12610 h 541"/>
                <a:gd name="T40" fmla="+- 0 9950 9625"/>
                <a:gd name="T41" fmla="*/ T40 w 382"/>
                <a:gd name="T42" fmla="+- 0 12641 12264"/>
                <a:gd name="T43" fmla="*/ 12641 h 541"/>
                <a:gd name="T44" fmla="+- 0 9838 9625"/>
                <a:gd name="T45" fmla="*/ T44 w 382"/>
                <a:gd name="T46" fmla="+- 0 12410 12264"/>
                <a:gd name="T47" fmla="*/ 12410 h 541"/>
                <a:gd name="T48" fmla="+- 0 9758 9625"/>
                <a:gd name="T49" fmla="*/ T48 w 382"/>
                <a:gd name="T50" fmla="+- 0 12621 12264"/>
                <a:gd name="T51" fmla="*/ 12621 h 541"/>
                <a:gd name="T52" fmla="+- 0 9780 9625"/>
                <a:gd name="T53" fmla="*/ T52 w 382"/>
                <a:gd name="T54" fmla="+- 0 12611 12264"/>
                <a:gd name="T55" fmla="*/ 12611 h 541"/>
                <a:gd name="T56" fmla="+- 0 9796 9625"/>
                <a:gd name="T57" fmla="*/ T56 w 382"/>
                <a:gd name="T58" fmla="+- 0 12610 12264"/>
                <a:gd name="T59" fmla="*/ 12610 h 541"/>
                <a:gd name="T60" fmla="+- 0 9798 9625"/>
                <a:gd name="T61" fmla="*/ T60 w 382"/>
                <a:gd name="T62" fmla="+- 0 12574 12264"/>
                <a:gd name="T63" fmla="*/ 12574 h 541"/>
                <a:gd name="T64" fmla="+- 0 9813 9625"/>
                <a:gd name="T65" fmla="*/ T64 w 382"/>
                <a:gd name="T66" fmla="+- 0 12551 12264"/>
                <a:gd name="T67" fmla="*/ 12551 h 541"/>
                <a:gd name="T68" fmla="+- 0 9841 9625"/>
                <a:gd name="T69" fmla="*/ T68 w 382"/>
                <a:gd name="T70" fmla="+- 0 12442 12264"/>
                <a:gd name="T71" fmla="*/ 12442 h 541"/>
                <a:gd name="T72" fmla="+- 0 9909 9625"/>
                <a:gd name="T73" fmla="*/ T72 w 382"/>
                <a:gd name="T74" fmla="+- 0 12610 12264"/>
                <a:gd name="T75" fmla="*/ 12610 h 541"/>
                <a:gd name="T76" fmla="+- 0 9870 9625"/>
                <a:gd name="T77" fmla="*/ T76 w 382"/>
                <a:gd name="T78" fmla="+- 0 12614 12264"/>
                <a:gd name="T79" fmla="*/ 12614 h 541"/>
                <a:gd name="T80" fmla="+- 0 9884 9625"/>
                <a:gd name="T81" fmla="*/ T80 w 382"/>
                <a:gd name="T82" fmla="+- 0 12618 12264"/>
                <a:gd name="T83" fmla="*/ 12618 h 541"/>
                <a:gd name="T84" fmla="+- 0 9896 9625"/>
                <a:gd name="T85" fmla="*/ T84 w 382"/>
                <a:gd name="T86" fmla="+- 0 12618 12264"/>
                <a:gd name="T87" fmla="*/ 12618 h 541"/>
                <a:gd name="T88" fmla="+- 0 9909 9625"/>
                <a:gd name="T89" fmla="*/ T88 w 382"/>
                <a:gd name="T90" fmla="+- 0 12610 12264"/>
                <a:gd name="T91" fmla="*/ 12610 h 541"/>
                <a:gd name="T92" fmla="+- 0 9832 9625"/>
                <a:gd name="T93" fmla="*/ T92 w 382"/>
                <a:gd name="T94" fmla="+- 0 12345 12264"/>
                <a:gd name="T95" fmla="*/ 12345 h 541"/>
                <a:gd name="T96" fmla="+- 0 9853 9625"/>
                <a:gd name="T97" fmla="*/ T96 w 382"/>
                <a:gd name="T98" fmla="+- 0 12570 12264"/>
                <a:gd name="T99" fmla="*/ 12570 h 541"/>
                <a:gd name="T100" fmla="+- 0 9944 9625"/>
                <a:gd name="T101" fmla="*/ T100 w 382"/>
                <a:gd name="T102" fmla="+- 0 12458 12264"/>
                <a:gd name="T103" fmla="*/ 12458 h 541"/>
                <a:gd name="T104" fmla="+- 0 9944 9625"/>
                <a:gd name="T105" fmla="*/ T104 w 382"/>
                <a:gd name="T106" fmla="+- 0 12446 12264"/>
                <a:gd name="T107" fmla="*/ 12446 h 541"/>
                <a:gd name="T108" fmla="+- 0 9908 9625"/>
                <a:gd name="T109" fmla="*/ T108 w 382"/>
                <a:gd name="T110" fmla="+- 0 12345 12264"/>
                <a:gd name="T111" fmla="*/ 12345 h 541"/>
                <a:gd name="T112" fmla="+- 0 9809 9625"/>
                <a:gd name="T113" fmla="*/ T112 w 382"/>
                <a:gd name="T114" fmla="+- 0 12264 12264"/>
                <a:gd name="T115" fmla="*/ 12264 h 541"/>
                <a:gd name="T116" fmla="+- 0 9773 9625"/>
                <a:gd name="T117" fmla="*/ T116 w 382"/>
                <a:gd name="T118" fmla="+- 0 12279 12264"/>
                <a:gd name="T119" fmla="*/ 12279 h 541"/>
                <a:gd name="T120" fmla="+- 0 9759 9625"/>
                <a:gd name="T121" fmla="*/ T120 w 382"/>
                <a:gd name="T122" fmla="+- 0 12315 12264"/>
                <a:gd name="T123" fmla="*/ 12315 h 541"/>
                <a:gd name="T124" fmla="+- 0 9644 9625"/>
                <a:gd name="T125" fmla="*/ T124 w 382"/>
                <a:gd name="T126" fmla="+- 0 12393 12264"/>
                <a:gd name="T127" fmla="*/ 12393 h 541"/>
                <a:gd name="T128" fmla="+- 0 9652 9625"/>
                <a:gd name="T129" fmla="*/ T128 w 382"/>
                <a:gd name="T130" fmla="+- 0 12414 12264"/>
                <a:gd name="T131" fmla="*/ 12414 h 541"/>
                <a:gd name="T132" fmla="+- 0 9653 9625"/>
                <a:gd name="T133" fmla="*/ T132 w 382"/>
                <a:gd name="T134" fmla="+- 0 12437 12264"/>
                <a:gd name="T135" fmla="*/ 12437 h 541"/>
                <a:gd name="T136" fmla="+- 0 9643 9625"/>
                <a:gd name="T137" fmla="*/ T136 w 382"/>
                <a:gd name="T138" fmla="+- 0 12465 12264"/>
                <a:gd name="T139" fmla="*/ 12465 h 541"/>
                <a:gd name="T140" fmla="+- 0 9625 9625"/>
                <a:gd name="T141" fmla="*/ T140 w 382"/>
                <a:gd name="T142" fmla="+- 0 12486 12264"/>
                <a:gd name="T143" fmla="*/ 12486 h 541"/>
                <a:gd name="T144" fmla="+- 0 9628 9625"/>
                <a:gd name="T145" fmla="*/ T144 w 382"/>
                <a:gd name="T146" fmla="+- 0 12485 12264"/>
                <a:gd name="T147" fmla="*/ 12485 h 541"/>
                <a:gd name="T148" fmla="+- 0 9838 9625"/>
                <a:gd name="T149" fmla="*/ T148 w 382"/>
                <a:gd name="T150" fmla="+- 0 12410 12264"/>
                <a:gd name="T151" fmla="*/ 12410 h 541"/>
                <a:gd name="T152" fmla="+- 0 9832 9625"/>
                <a:gd name="T153" fmla="*/ T152 w 382"/>
                <a:gd name="T154" fmla="+- 0 12345 12264"/>
                <a:gd name="T155" fmla="*/ 12345 h 541"/>
                <a:gd name="T156" fmla="+- 0 9900 9625"/>
                <a:gd name="T157" fmla="*/ T156 w 382"/>
                <a:gd name="T158" fmla="+- 0 12321 12264"/>
                <a:gd name="T159" fmla="*/ 12321 h 541"/>
                <a:gd name="T160" fmla="+- 0 9949 9625"/>
                <a:gd name="T161" fmla="*/ T160 w 382"/>
                <a:gd name="T162" fmla="+- 0 12315 12264"/>
                <a:gd name="T163" fmla="*/ 12315 h 541"/>
                <a:gd name="T164" fmla="+- 0 9934 9625"/>
                <a:gd name="T165" fmla="*/ T164 w 382"/>
                <a:gd name="T166" fmla="+- 0 12279 12264"/>
                <a:gd name="T167" fmla="*/ 12279 h 541"/>
                <a:gd name="T168" fmla="+- 0 9899 9625"/>
                <a:gd name="T169" fmla="*/ T168 w 382"/>
                <a:gd name="T170" fmla="+- 0 12264 12264"/>
                <a:gd name="T171" fmla="*/ 12264 h 541"/>
                <a:gd name="T172" fmla="+- 0 9900 9625"/>
                <a:gd name="T173" fmla="*/ T172 w 382"/>
                <a:gd name="T174" fmla="+- 0 12321 12264"/>
                <a:gd name="T175" fmla="*/ 12321 h 541"/>
                <a:gd name="T176" fmla="+- 0 9949 9625"/>
                <a:gd name="T177" fmla="*/ T176 w 382"/>
                <a:gd name="T178" fmla="+- 0 12394 12264"/>
                <a:gd name="T179" fmla="*/ 12394 h 5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382" h="541">
                  <a:moveTo>
                    <a:pt x="373" y="377"/>
                  </a:moveTo>
                  <a:lnTo>
                    <a:pt x="154" y="377"/>
                  </a:lnTo>
                  <a:lnTo>
                    <a:pt x="145" y="386"/>
                  </a:lnTo>
                  <a:lnTo>
                    <a:pt x="145" y="532"/>
                  </a:lnTo>
                  <a:lnTo>
                    <a:pt x="154" y="540"/>
                  </a:lnTo>
                  <a:lnTo>
                    <a:pt x="373" y="540"/>
                  </a:lnTo>
                  <a:lnTo>
                    <a:pt x="381" y="532"/>
                  </a:lnTo>
                  <a:lnTo>
                    <a:pt x="381" y="386"/>
                  </a:lnTo>
                  <a:lnTo>
                    <a:pt x="373" y="377"/>
                  </a:lnTo>
                  <a:close/>
                  <a:moveTo>
                    <a:pt x="317" y="306"/>
                  </a:moveTo>
                  <a:lnTo>
                    <a:pt x="210" y="306"/>
                  </a:lnTo>
                  <a:lnTo>
                    <a:pt x="202" y="314"/>
                  </a:lnTo>
                  <a:lnTo>
                    <a:pt x="202" y="377"/>
                  </a:lnTo>
                  <a:lnTo>
                    <a:pt x="239" y="377"/>
                  </a:lnTo>
                  <a:lnTo>
                    <a:pt x="239" y="346"/>
                  </a:lnTo>
                  <a:lnTo>
                    <a:pt x="325" y="346"/>
                  </a:lnTo>
                  <a:lnTo>
                    <a:pt x="325" y="314"/>
                  </a:lnTo>
                  <a:lnTo>
                    <a:pt x="317" y="306"/>
                  </a:lnTo>
                  <a:close/>
                  <a:moveTo>
                    <a:pt x="325" y="346"/>
                  </a:moveTo>
                  <a:lnTo>
                    <a:pt x="288" y="346"/>
                  </a:lnTo>
                  <a:lnTo>
                    <a:pt x="288" y="377"/>
                  </a:lnTo>
                  <a:lnTo>
                    <a:pt x="325" y="377"/>
                  </a:lnTo>
                  <a:lnTo>
                    <a:pt x="325" y="346"/>
                  </a:lnTo>
                  <a:close/>
                  <a:moveTo>
                    <a:pt x="213" y="146"/>
                  </a:moveTo>
                  <a:lnTo>
                    <a:pt x="134" y="146"/>
                  </a:lnTo>
                  <a:lnTo>
                    <a:pt x="133" y="357"/>
                  </a:lnTo>
                  <a:lnTo>
                    <a:pt x="144" y="350"/>
                  </a:lnTo>
                  <a:lnTo>
                    <a:pt x="155" y="347"/>
                  </a:lnTo>
                  <a:lnTo>
                    <a:pt x="164" y="346"/>
                  </a:lnTo>
                  <a:lnTo>
                    <a:pt x="171" y="346"/>
                  </a:lnTo>
                  <a:lnTo>
                    <a:pt x="171" y="324"/>
                  </a:lnTo>
                  <a:lnTo>
                    <a:pt x="173" y="310"/>
                  </a:lnTo>
                  <a:lnTo>
                    <a:pt x="179" y="298"/>
                  </a:lnTo>
                  <a:lnTo>
                    <a:pt x="188" y="287"/>
                  </a:lnTo>
                  <a:lnTo>
                    <a:pt x="199" y="280"/>
                  </a:lnTo>
                  <a:lnTo>
                    <a:pt x="216" y="178"/>
                  </a:lnTo>
                  <a:lnTo>
                    <a:pt x="213" y="146"/>
                  </a:lnTo>
                  <a:close/>
                  <a:moveTo>
                    <a:pt x="284" y="346"/>
                  </a:moveTo>
                  <a:lnTo>
                    <a:pt x="241" y="346"/>
                  </a:lnTo>
                  <a:lnTo>
                    <a:pt x="245" y="350"/>
                  </a:lnTo>
                  <a:lnTo>
                    <a:pt x="251" y="352"/>
                  </a:lnTo>
                  <a:lnTo>
                    <a:pt x="259" y="354"/>
                  </a:lnTo>
                  <a:lnTo>
                    <a:pt x="261" y="354"/>
                  </a:lnTo>
                  <a:lnTo>
                    <a:pt x="271" y="354"/>
                  </a:lnTo>
                  <a:lnTo>
                    <a:pt x="278" y="351"/>
                  </a:lnTo>
                  <a:lnTo>
                    <a:pt x="284" y="346"/>
                  </a:lnTo>
                  <a:close/>
                  <a:moveTo>
                    <a:pt x="283" y="81"/>
                  </a:moveTo>
                  <a:lnTo>
                    <a:pt x="207" y="81"/>
                  </a:lnTo>
                  <a:lnTo>
                    <a:pt x="246" y="192"/>
                  </a:lnTo>
                  <a:lnTo>
                    <a:pt x="228" y="306"/>
                  </a:lnTo>
                  <a:lnTo>
                    <a:pt x="301" y="306"/>
                  </a:lnTo>
                  <a:lnTo>
                    <a:pt x="319" y="194"/>
                  </a:lnTo>
                  <a:lnTo>
                    <a:pt x="320" y="188"/>
                  </a:lnTo>
                  <a:lnTo>
                    <a:pt x="319" y="182"/>
                  </a:lnTo>
                  <a:lnTo>
                    <a:pt x="317" y="177"/>
                  </a:lnTo>
                  <a:lnTo>
                    <a:pt x="283" y="81"/>
                  </a:lnTo>
                  <a:close/>
                  <a:moveTo>
                    <a:pt x="274" y="0"/>
                  </a:moveTo>
                  <a:lnTo>
                    <a:pt x="184" y="0"/>
                  </a:lnTo>
                  <a:lnTo>
                    <a:pt x="164" y="4"/>
                  </a:lnTo>
                  <a:lnTo>
                    <a:pt x="148" y="15"/>
                  </a:lnTo>
                  <a:lnTo>
                    <a:pt x="138" y="31"/>
                  </a:lnTo>
                  <a:lnTo>
                    <a:pt x="134" y="51"/>
                  </a:lnTo>
                  <a:lnTo>
                    <a:pt x="134" y="63"/>
                  </a:lnTo>
                  <a:lnTo>
                    <a:pt x="19" y="129"/>
                  </a:lnTo>
                  <a:lnTo>
                    <a:pt x="24" y="139"/>
                  </a:lnTo>
                  <a:lnTo>
                    <a:pt x="27" y="150"/>
                  </a:lnTo>
                  <a:lnTo>
                    <a:pt x="28" y="161"/>
                  </a:lnTo>
                  <a:lnTo>
                    <a:pt x="28" y="173"/>
                  </a:lnTo>
                  <a:lnTo>
                    <a:pt x="24" y="188"/>
                  </a:lnTo>
                  <a:lnTo>
                    <a:pt x="18" y="201"/>
                  </a:lnTo>
                  <a:lnTo>
                    <a:pt x="10" y="212"/>
                  </a:lnTo>
                  <a:lnTo>
                    <a:pt x="0" y="222"/>
                  </a:lnTo>
                  <a:lnTo>
                    <a:pt x="1" y="221"/>
                  </a:lnTo>
                  <a:lnTo>
                    <a:pt x="3" y="221"/>
                  </a:lnTo>
                  <a:lnTo>
                    <a:pt x="134" y="146"/>
                  </a:lnTo>
                  <a:lnTo>
                    <a:pt x="213" y="146"/>
                  </a:lnTo>
                  <a:lnTo>
                    <a:pt x="209" y="103"/>
                  </a:lnTo>
                  <a:lnTo>
                    <a:pt x="207" y="81"/>
                  </a:lnTo>
                  <a:lnTo>
                    <a:pt x="283" y="81"/>
                  </a:lnTo>
                  <a:lnTo>
                    <a:pt x="275" y="57"/>
                  </a:lnTo>
                  <a:lnTo>
                    <a:pt x="324" y="57"/>
                  </a:lnTo>
                  <a:lnTo>
                    <a:pt x="324" y="51"/>
                  </a:lnTo>
                  <a:lnTo>
                    <a:pt x="320" y="31"/>
                  </a:lnTo>
                  <a:lnTo>
                    <a:pt x="309" y="15"/>
                  </a:lnTo>
                  <a:lnTo>
                    <a:pt x="293" y="4"/>
                  </a:lnTo>
                  <a:lnTo>
                    <a:pt x="274" y="0"/>
                  </a:lnTo>
                  <a:close/>
                  <a:moveTo>
                    <a:pt x="324" y="57"/>
                  </a:moveTo>
                  <a:lnTo>
                    <a:pt x="275" y="57"/>
                  </a:lnTo>
                  <a:lnTo>
                    <a:pt x="277" y="60"/>
                  </a:lnTo>
                  <a:lnTo>
                    <a:pt x="324" y="130"/>
                  </a:lnTo>
                  <a:lnTo>
                    <a:pt x="324" y="57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AutoShape 280">
              <a:extLst>
                <a:ext uri="{FF2B5EF4-FFF2-40B4-BE49-F238E27FC236}">
                  <a16:creationId xmlns:a16="http://schemas.microsoft.com/office/drawing/2014/main" id="{00D4968A-9291-806C-BCEF-D23DA6978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" y="12187"/>
              <a:ext cx="733" cy="720"/>
            </a:xfrm>
            <a:custGeom>
              <a:avLst/>
              <a:gdLst>
                <a:gd name="T0" fmla="+- 0 6324 5870"/>
                <a:gd name="T1" fmla="*/ T0 w 733"/>
                <a:gd name="T2" fmla="+- 0 12642 12178"/>
                <a:gd name="T3" fmla="*/ 12642 h 720"/>
                <a:gd name="T4" fmla="+- 0 6341 5870"/>
                <a:gd name="T5" fmla="*/ T4 w 733"/>
                <a:gd name="T6" fmla="+- 0 12688 12178"/>
                <a:gd name="T7" fmla="*/ 12688 h 720"/>
                <a:gd name="T8" fmla="+- 0 6344 5870"/>
                <a:gd name="T9" fmla="*/ T8 w 733"/>
                <a:gd name="T10" fmla="+- 0 12727 12178"/>
                <a:gd name="T11" fmla="*/ 12727 h 720"/>
                <a:gd name="T12" fmla="+- 0 6492 5870"/>
                <a:gd name="T13" fmla="*/ T12 w 733"/>
                <a:gd name="T14" fmla="+- 0 12881 12178"/>
                <a:gd name="T15" fmla="*/ 12881 h 720"/>
                <a:gd name="T16" fmla="+- 0 6511 5870"/>
                <a:gd name="T17" fmla="*/ T16 w 733"/>
                <a:gd name="T18" fmla="+- 0 12894 12178"/>
                <a:gd name="T19" fmla="*/ 12894 h 720"/>
                <a:gd name="T20" fmla="+- 0 6534 5870"/>
                <a:gd name="T21" fmla="*/ T20 w 733"/>
                <a:gd name="T22" fmla="+- 0 12898 12178"/>
                <a:gd name="T23" fmla="*/ 12898 h 720"/>
                <a:gd name="T24" fmla="+- 0 6556 5870"/>
                <a:gd name="T25" fmla="*/ T24 w 733"/>
                <a:gd name="T26" fmla="+- 0 12893 12178"/>
                <a:gd name="T27" fmla="*/ 12893 h 720"/>
                <a:gd name="T28" fmla="+- 0 6575 5870"/>
                <a:gd name="T29" fmla="*/ T28 w 733"/>
                <a:gd name="T30" fmla="+- 0 12881 12178"/>
                <a:gd name="T31" fmla="*/ 12881 h 720"/>
                <a:gd name="T32" fmla="+- 0 6599 5870"/>
                <a:gd name="T33" fmla="*/ T32 w 733"/>
                <a:gd name="T34" fmla="+- 0 12851 12178"/>
                <a:gd name="T35" fmla="*/ 12851 h 720"/>
                <a:gd name="T36" fmla="+- 0 6599 5870"/>
                <a:gd name="T37" fmla="*/ T36 w 733"/>
                <a:gd name="T38" fmla="+- 0 12807 12178"/>
                <a:gd name="T39" fmla="*/ 12807 h 720"/>
                <a:gd name="T40" fmla="+- 0 6450 5870"/>
                <a:gd name="T41" fmla="*/ T40 w 733"/>
                <a:gd name="T42" fmla="+- 0 12650 12178"/>
                <a:gd name="T43" fmla="*/ 12650 h 720"/>
                <a:gd name="T44" fmla="+- 0 6374 5870"/>
                <a:gd name="T45" fmla="*/ T44 w 733"/>
                <a:gd name="T46" fmla="+- 0 12644 12178"/>
                <a:gd name="T47" fmla="*/ 12644 h 720"/>
                <a:gd name="T48" fmla="+- 0 6112 5870"/>
                <a:gd name="T49" fmla="*/ T48 w 733"/>
                <a:gd name="T50" fmla="+- 0 12178 12178"/>
                <a:gd name="T51" fmla="*/ 12178 h 720"/>
                <a:gd name="T52" fmla="+- 0 5983 5870"/>
                <a:gd name="T53" fmla="*/ T52 w 733"/>
                <a:gd name="T54" fmla="+- 0 12226 12178"/>
                <a:gd name="T55" fmla="*/ 12226 h 720"/>
                <a:gd name="T56" fmla="+- 0 5892 5870"/>
                <a:gd name="T57" fmla="*/ T56 w 733"/>
                <a:gd name="T58" fmla="+- 0 12337 12178"/>
                <a:gd name="T59" fmla="*/ 12337 h 720"/>
                <a:gd name="T60" fmla="+- 0 5870 5870"/>
                <a:gd name="T61" fmla="*/ T60 w 733"/>
                <a:gd name="T62" fmla="+- 0 12473 12178"/>
                <a:gd name="T63" fmla="*/ 12473 h 720"/>
                <a:gd name="T64" fmla="+- 0 5918 5870"/>
                <a:gd name="T65" fmla="*/ T64 w 733"/>
                <a:gd name="T66" fmla="+- 0 12602 12178"/>
                <a:gd name="T67" fmla="*/ 12602 h 720"/>
                <a:gd name="T68" fmla="+- 0 6036 5870"/>
                <a:gd name="T69" fmla="*/ T68 w 733"/>
                <a:gd name="T70" fmla="+- 0 12696 12178"/>
                <a:gd name="T71" fmla="*/ 12696 h 720"/>
                <a:gd name="T72" fmla="+- 0 6186 5870"/>
                <a:gd name="T73" fmla="*/ T72 w 733"/>
                <a:gd name="T74" fmla="+- 0 12712 12178"/>
                <a:gd name="T75" fmla="*/ 12712 h 720"/>
                <a:gd name="T76" fmla="+- 0 6308 5870"/>
                <a:gd name="T77" fmla="*/ T76 w 733"/>
                <a:gd name="T78" fmla="+- 0 12654 12178"/>
                <a:gd name="T79" fmla="*/ 12654 h 720"/>
                <a:gd name="T80" fmla="+- 0 6061 5870"/>
                <a:gd name="T81" fmla="*/ T80 w 733"/>
                <a:gd name="T82" fmla="+- 0 12638 12178"/>
                <a:gd name="T83" fmla="*/ 12638 h 720"/>
                <a:gd name="T84" fmla="+- 0 5952 5870"/>
                <a:gd name="T85" fmla="*/ T84 w 733"/>
                <a:gd name="T86" fmla="+- 0 12529 12178"/>
                <a:gd name="T87" fmla="*/ 12529 h 720"/>
                <a:gd name="T88" fmla="+- 0 5952 5870"/>
                <a:gd name="T89" fmla="*/ T88 w 733"/>
                <a:gd name="T90" fmla="+- 0 12370 12178"/>
                <a:gd name="T91" fmla="*/ 12370 h 720"/>
                <a:gd name="T92" fmla="+- 0 6061 5870"/>
                <a:gd name="T93" fmla="*/ T92 w 733"/>
                <a:gd name="T94" fmla="+- 0 12261 12178"/>
                <a:gd name="T95" fmla="*/ 12261 h 720"/>
                <a:gd name="T96" fmla="+- 0 6316 5870"/>
                <a:gd name="T97" fmla="*/ T96 w 733"/>
                <a:gd name="T98" fmla="+- 0 12245 12178"/>
                <a:gd name="T99" fmla="*/ 12245 h 720"/>
                <a:gd name="T100" fmla="+- 0 6248 5870"/>
                <a:gd name="T101" fmla="*/ T100 w 733"/>
                <a:gd name="T102" fmla="+- 0 12200 12178"/>
                <a:gd name="T103" fmla="*/ 12200 h 720"/>
                <a:gd name="T104" fmla="+- 0 6112 5870"/>
                <a:gd name="T105" fmla="*/ T104 w 733"/>
                <a:gd name="T106" fmla="+- 0 12178 12178"/>
                <a:gd name="T107" fmla="*/ 12178 h 720"/>
                <a:gd name="T108" fmla="+- 0 6140 5870"/>
                <a:gd name="T109" fmla="*/ T108 w 733"/>
                <a:gd name="T110" fmla="+- 0 12245 12178"/>
                <a:gd name="T111" fmla="*/ 12245 h 720"/>
                <a:gd name="T112" fmla="+- 0 6285 5870"/>
                <a:gd name="T113" fmla="*/ T112 w 733"/>
                <a:gd name="T114" fmla="+- 0 12305 12178"/>
                <a:gd name="T115" fmla="*/ 12305 h 720"/>
                <a:gd name="T116" fmla="+- 0 6345 5870"/>
                <a:gd name="T117" fmla="*/ T116 w 733"/>
                <a:gd name="T118" fmla="+- 0 12449 12178"/>
                <a:gd name="T119" fmla="*/ 12449 h 720"/>
                <a:gd name="T120" fmla="+- 0 6285 5870"/>
                <a:gd name="T121" fmla="*/ T120 w 733"/>
                <a:gd name="T122" fmla="+- 0 12594 12178"/>
                <a:gd name="T123" fmla="*/ 12594 h 720"/>
                <a:gd name="T124" fmla="+- 0 6140 5870"/>
                <a:gd name="T125" fmla="*/ T124 w 733"/>
                <a:gd name="T126" fmla="+- 0 12654 12178"/>
                <a:gd name="T127" fmla="*/ 12654 h 720"/>
                <a:gd name="T128" fmla="+- 0 6324 5870"/>
                <a:gd name="T129" fmla="*/ T128 w 733"/>
                <a:gd name="T130" fmla="+- 0 12642 12178"/>
                <a:gd name="T131" fmla="*/ 12642 h 720"/>
                <a:gd name="T132" fmla="+- 0 6347 5870"/>
                <a:gd name="T133" fmla="*/ T132 w 733"/>
                <a:gd name="T134" fmla="+- 0 12618 12178"/>
                <a:gd name="T135" fmla="*/ 12618 h 720"/>
                <a:gd name="T136" fmla="+- 0 6405 5870"/>
                <a:gd name="T137" fmla="*/ T136 w 733"/>
                <a:gd name="T138" fmla="+- 0 12489 12178"/>
                <a:gd name="T139" fmla="*/ 12489 h 720"/>
                <a:gd name="T140" fmla="+- 0 6392 5870"/>
                <a:gd name="T141" fmla="*/ T140 w 733"/>
                <a:gd name="T142" fmla="+- 0 12353 12178"/>
                <a:gd name="T143" fmla="*/ 12353 h 720"/>
                <a:gd name="T144" fmla="+- 0 6316 5870"/>
                <a:gd name="T145" fmla="*/ T144 w 733"/>
                <a:gd name="T146" fmla="+- 0 12245 12178"/>
                <a:gd name="T147" fmla="*/ 12245 h 720"/>
                <a:gd name="T148" fmla="+- 0 6393 5870"/>
                <a:gd name="T149" fmla="*/ T148 w 733"/>
                <a:gd name="T150" fmla="+- 0 12635 12178"/>
                <a:gd name="T151" fmla="*/ 12635 h 720"/>
                <a:gd name="T152" fmla="+- 0 6441 5870"/>
                <a:gd name="T153" fmla="*/ T152 w 733"/>
                <a:gd name="T154" fmla="+- 0 12644 12178"/>
                <a:gd name="T155" fmla="*/ 12644 h 720"/>
                <a:gd name="T156" fmla="+- 0 6413 5870"/>
                <a:gd name="T157" fmla="*/ T156 w 733"/>
                <a:gd name="T158" fmla="+- 0 12633 12178"/>
                <a:gd name="T159" fmla="*/ 12633 h 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733" h="720">
                  <a:moveTo>
                    <a:pt x="502" y="464"/>
                  </a:moveTo>
                  <a:lnTo>
                    <a:pt x="454" y="464"/>
                  </a:lnTo>
                  <a:lnTo>
                    <a:pt x="480" y="491"/>
                  </a:lnTo>
                  <a:lnTo>
                    <a:pt x="471" y="510"/>
                  </a:lnTo>
                  <a:lnTo>
                    <a:pt x="469" y="530"/>
                  </a:lnTo>
                  <a:lnTo>
                    <a:pt x="474" y="549"/>
                  </a:lnTo>
                  <a:lnTo>
                    <a:pt x="486" y="566"/>
                  </a:lnTo>
                  <a:lnTo>
                    <a:pt x="622" y="703"/>
                  </a:lnTo>
                  <a:lnTo>
                    <a:pt x="631" y="710"/>
                  </a:lnTo>
                  <a:lnTo>
                    <a:pt x="641" y="716"/>
                  </a:lnTo>
                  <a:lnTo>
                    <a:pt x="652" y="719"/>
                  </a:lnTo>
                  <a:lnTo>
                    <a:pt x="664" y="720"/>
                  </a:lnTo>
                  <a:lnTo>
                    <a:pt x="675" y="719"/>
                  </a:lnTo>
                  <a:lnTo>
                    <a:pt x="686" y="715"/>
                  </a:lnTo>
                  <a:lnTo>
                    <a:pt x="696" y="710"/>
                  </a:lnTo>
                  <a:lnTo>
                    <a:pt x="705" y="703"/>
                  </a:lnTo>
                  <a:lnTo>
                    <a:pt x="715" y="693"/>
                  </a:lnTo>
                  <a:lnTo>
                    <a:pt x="729" y="673"/>
                  </a:lnTo>
                  <a:lnTo>
                    <a:pt x="733" y="651"/>
                  </a:lnTo>
                  <a:lnTo>
                    <a:pt x="729" y="629"/>
                  </a:lnTo>
                  <a:lnTo>
                    <a:pt x="717" y="609"/>
                  </a:lnTo>
                  <a:lnTo>
                    <a:pt x="580" y="472"/>
                  </a:lnTo>
                  <a:lnTo>
                    <a:pt x="571" y="466"/>
                  </a:lnTo>
                  <a:lnTo>
                    <a:pt x="504" y="466"/>
                  </a:lnTo>
                  <a:lnTo>
                    <a:pt x="502" y="464"/>
                  </a:lnTo>
                  <a:close/>
                  <a:moveTo>
                    <a:pt x="242" y="0"/>
                  </a:moveTo>
                  <a:lnTo>
                    <a:pt x="175" y="16"/>
                  </a:lnTo>
                  <a:lnTo>
                    <a:pt x="113" y="48"/>
                  </a:lnTo>
                  <a:lnTo>
                    <a:pt x="60" y="97"/>
                  </a:lnTo>
                  <a:lnTo>
                    <a:pt x="22" y="159"/>
                  </a:lnTo>
                  <a:lnTo>
                    <a:pt x="2" y="226"/>
                  </a:lnTo>
                  <a:lnTo>
                    <a:pt x="0" y="295"/>
                  </a:lnTo>
                  <a:lnTo>
                    <a:pt x="16" y="362"/>
                  </a:lnTo>
                  <a:lnTo>
                    <a:pt x="48" y="424"/>
                  </a:lnTo>
                  <a:lnTo>
                    <a:pt x="98" y="477"/>
                  </a:lnTo>
                  <a:lnTo>
                    <a:pt x="166" y="518"/>
                  </a:lnTo>
                  <a:lnTo>
                    <a:pt x="240" y="537"/>
                  </a:lnTo>
                  <a:lnTo>
                    <a:pt x="316" y="534"/>
                  </a:lnTo>
                  <a:lnTo>
                    <a:pt x="389" y="510"/>
                  </a:lnTo>
                  <a:lnTo>
                    <a:pt x="438" y="476"/>
                  </a:lnTo>
                  <a:lnTo>
                    <a:pt x="270" y="476"/>
                  </a:lnTo>
                  <a:lnTo>
                    <a:pt x="191" y="460"/>
                  </a:lnTo>
                  <a:lnTo>
                    <a:pt x="126" y="416"/>
                  </a:lnTo>
                  <a:lnTo>
                    <a:pt x="82" y="351"/>
                  </a:lnTo>
                  <a:lnTo>
                    <a:pt x="66" y="271"/>
                  </a:lnTo>
                  <a:lnTo>
                    <a:pt x="82" y="192"/>
                  </a:lnTo>
                  <a:lnTo>
                    <a:pt x="126" y="127"/>
                  </a:lnTo>
                  <a:lnTo>
                    <a:pt x="191" y="83"/>
                  </a:lnTo>
                  <a:lnTo>
                    <a:pt x="270" y="67"/>
                  </a:lnTo>
                  <a:lnTo>
                    <a:pt x="446" y="67"/>
                  </a:lnTo>
                  <a:lnTo>
                    <a:pt x="440" y="60"/>
                  </a:lnTo>
                  <a:lnTo>
                    <a:pt x="378" y="22"/>
                  </a:lnTo>
                  <a:lnTo>
                    <a:pt x="311" y="2"/>
                  </a:lnTo>
                  <a:lnTo>
                    <a:pt x="242" y="0"/>
                  </a:lnTo>
                  <a:close/>
                  <a:moveTo>
                    <a:pt x="446" y="67"/>
                  </a:moveTo>
                  <a:lnTo>
                    <a:pt x="270" y="67"/>
                  </a:lnTo>
                  <a:lnTo>
                    <a:pt x="350" y="83"/>
                  </a:lnTo>
                  <a:lnTo>
                    <a:pt x="415" y="127"/>
                  </a:lnTo>
                  <a:lnTo>
                    <a:pt x="458" y="192"/>
                  </a:lnTo>
                  <a:lnTo>
                    <a:pt x="475" y="271"/>
                  </a:lnTo>
                  <a:lnTo>
                    <a:pt x="458" y="351"/>
                  </a:lnTo>
                  <a:lnTo>
                    <a:pt x="415" y="416"/>
                  </a:lnTo>
                  <a:lnTo>
                    <a:pt x="350" y="460"/>
                  </a:lnTo>
                  <a:lnTo>
                    <a:pt x="270" y="476"/>
                  </a:lnTo>
                  <a:lnTo>
                    <a:pt x="438" y="476"/>
                  </a:lnTo>
                  <a:lnTo>
                    <a:pt x="454" y="464"/>
                  </a:lnTo>
                  <a:lnTo>
                    <a:pt x="502" y="464"/>
                  </a:lnTo>
                  <a:lnTo>
                    <a:pt x="477" y="440"/>
                  </a:lnTo>
                  <a:lnTo>
                    <a:pt x="515" y="378"/>
                  </a:lnTo>
                  <a:lnTo>
                    <a:pt x="535" y="311"/>
                  </a:lnTo>
                  <a:lnTo>
                    <a:pt x="537" y="242"/>
                  </a:lnTo>
                  <a:lnTo>
                    <a:pt x="522" y="175"/>
                  </a:lnTo>
                  <a:lnTo>
                    <a:pt x="489" y="113"/>
                  </a:lnTo>
                  <a:lnTo>
                    <a:pt x="446" y="67"/>
                  </a:lnTo>
                  <a:close/>
                  <a:moveTo>
                    <a:pt x="543" y="455"/>
                  </a:moveTo>
                  <a:lnTo>
                    <a:pt x="523" y="457"/>
                  </a:lnTo>
                  <a:lnTo>
                    <a:pt x="504" y="466"/>
                  </a:lnTo>
                  <a:lnTo>
                    <a:pt x="571" y="466"/>
                  </a:lnTo>
                  <a:lnTo>
                    <a:pt x="563" y="460"/>
                  </a:lnTo>
                  <a:lnTo>
                    <a:pt x="543" y="455"/>
                  </a:lnTo>
                  <a:close/>
                </a:path>
              </a:pathLst>
            </a:custGeom>
            <a:solidFill>
              <a:srgbClr val="006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Text Box 274">
              <a:extLst>
                <a:ext uri="{FF2B5EF4-FFF2-40B4-BE49-F238E27FC236}">
                  <a16:creationId xmlns:a16="http://schemas.microsoft.com/office/drawing/2014/main" id="{C0F18DDF-2E71-4E92-C859-33BFB0534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13530"/>
              <a:ext cx="1443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2540" algn="ctr">
                <a:spcBef>
                  <a:spcPts val="45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Пријем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,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регистровање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 и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потврда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жалбе</a:t>
              </a:r>
              <a:endParaRPr lang="en-US" sz="1400" b="1" dirty="0">
                <a:solidFill>
                  <a:schemeClr val="bg1"/>
                </a:solidFill>
                <a:effectLst/>
                <a:ea typeface="Tahoma" panose="020B0604030504040204" pitchFamily="34" charset="0"/>
              </a:endParaRPr>
            </a:p>
          </p:txBody>
        </p:sp>
        <p:sp>
          <p:nvSpPr>
            <p:cNvPr id="32" name="Text Box 272">
              <a:extLst>
                <a:ext uri="{FF2B5EF4-FFF2-40B4-BE49-F238E27FC236}">
                  <a16:creationId xmlns:a16="http://schemas.microsoft.com/office/drawing/2014/main" id="{30214662-B666-89C0-3A52-0C026682D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8" y="13475"/>
              <a:ext cx="1403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11430" algn="ctr">
                <a:spcBef>
                  <a:spcPts val="45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Истрага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 и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решавање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жалбе</a:t>
              </a:r>
              <a:endParaRPr lang="en-US" sz="1400" dirty="0">
                <a:solidFill>
                  <a:schemeClr val="bg1"/>
                </a:solidFill>
                <a:effectLst/>
                <a:ea typeface="Tahoma" panose="020B0604030504040204" pitchFamily="34" charset="0"/>
              </a:endParaRPr>
            </a:p>
          </p:txBody>
        </p:sp>
        <p:sp>
          <p:nvSpPr>
            <p:cNvPr id="33" name="Text Box 271">
              <a:extLst>
                <a:ext uri="{FF2B5EF4-FFF2-40B4-BE49-F238E27FC236}">
                  <a16:creationId xmlns:a16="http://schemas.microsoft.com/office/drawing/2014/main" id="{E72E2621-5559-1DA0-C6D8-413AEB1AE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9" y="13475"/>
              <a:ext cx="1175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10795" algn="ctr">
                <a:spcBef>
                  <a:spcPts val="45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Одговор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подносиоцу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жалбе</a:t>
              </a:r>
              <a:endParaRPr lang="en-US" sz="1400" b="1" dirty="0">
                <a:solidFill>
                  <a:schemeClr val="bg1"/>
                </a:solidFill>
                <a:effectLst/>
                <a:ea typeface="Tahoma" panose="020B0604030504040204" pitchFamily="34" charset="0"/>
              </a:endParaRPr>
            </a:p>
          </p:txBody>
        </p:sp>
        <p:sp>
          <p:nvSpPr>
            <p:cNvPr id="34" name="Text Box 270">
              <a:extLst>
                <a:ext uri="{FF2B5EF4-FFF2-40B4-BE49-F238E27FC236}">
                  <a16:creationId xmlns:a16="http://schemas.microsoft.com/office/drawing/2014/main" id="{BB69F1D6-599D-0ABE-DDA6-0ABAD937D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1" y="13399"/>
              <a:ext cx="1397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11430" algn="ctr">
                <a:spcBef>
                  <a:spcPts val="18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Затварање</a:t>
              </a:r>
              <a:r>
                <a:rPr lang="en-US" sz="1400" b="1" dirty="0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ea typeface="Tahoma" panose="020B0604030504040204" pitchFamily="34" charset="0"/>
                </a:rPr>
                <a:t>жалбе</a:t>
              </a:r>
              <a:endParaRPr lang="en-US" sz="1400" b="1" dirty="0">
                <a:solidFill>
                  <a:schemeClr val="bg1"/>
                </a:solidFill>
                <a:effectLst/>
                <a:ea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18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4207" y="140962"/>
            <a:ext cx="1171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 </a:t>
            </a:r>
            <a:r>
              <a:rPr lang="sr-Cyrl-RS" sz="3600" b="1" dirty="0">
                <a:solidFill>
                  <a:srgbClr val="6F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Подношење жалби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71D387-BAA8-162D-E13F-C1CA3D70098E}"/>
              </a:ext>
            </a:extLst>
          </p:cNvPr>
          <p:cNvGrpSpPr>
            <a:grpSpLocks/>
          </p:cNvGrpSpPr>
          <p:nvPr/>
        </p:nvGrpSpPr>
        <p:grpSpPr bwMode="auto">
          <a:xfrm>
            <a:off x="311663" y="961311"/>
            <a:ext cx="816610" cy="816610"/>
            <a:chOff x="16932" y="-19"/>
            <a:chExt cx="1286" cy="1286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35D04B9E-9BC1-47C6-864F-AC665F65A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2" y="-19"/>
              <a:ext cx="1286" cy="1286"/>
            </a:xfrm>
            <a:custGeom>
              <a:avLst/>
              <a:gdLst>
                <a:gd name="T0" fmla="+- 0 17575 16932"/>
                <a:gd name="T1" fmla="*/ T0 w 1286"/>
                <a:gd name="T2" fmla="+- 0 -18 -18"/>
                <a:gd name="T3" fmla="*/ -18 h 1286"/>
                <a:gd name="T4" fmla="+- 0 17500 16932"/>
                <a:gd name="T5" fmla="*/ T4 w 1286"/>
                <a:gd name="T6" fmla="+- 0 -14 -18"/>
                <a:gd name="T7" fmla="*/ -14 h 1286"/>
                <a:gd name="T8" fmla="+- 0 17427 16932"/>
                <a:gd name="T9" fmla="*/ T8 w 1286"/>
                <a:gd name="T10" fmla="+- 0 -2 -18"/>
                <a:gd name="T11" fmla="*/ -2 h 1286"/>
                <a:gd name="T12" fmla="+- 0 17358 16932"/>
                <a:gd name="T13" fmla="*/ T12 w 1286"/>
                <a:gd name="T14" fmla="+- 0 19 -18"/>
                <a:gd name="T15" fmla="*/ 19 h 1286"/>
                <a:gd name="T16" fmla="+- 0 17292 16932"/>
                <a:gd name="T17" fmla="*/ T16 w 1286"/>
                <a:gd name="T18" fmla="+- 0 47 -18"/>
                <a:gd name="T19" fmla="*/ 47 h 1286"/>
                <a:gd name="T20" fmla="+- 0 17230 16932"/>
                <a:gd name="T21" fmla="*/ T20 w 1286"/>
                <a:gd name="T22" fmla="+- 0 82 -18"/>
                <a:gd name="T23" fmla="*/ 82 h 1286"/>
                <a:gd name="T24" fmla="+- 0 17173 16932"/>
                <a:gd name="T25" fmla="*/ T24 w 1286"/>
                <a:gd name="T26" fmla="+- 0 123 -18"/>
                <a:gd name="T27" fmla="*/ 123 h 1286"/>
                <a:gd name="T28" fmla="+- 0 17120 16932"/>
                <a:gd name="T29" fmla="*/ T28 w 1286"/>
                <a:gd name="T30" fmla="+- 0 170 -18"/>
                <a:gd name="T31" fmla="*/ 170 h 1286"/>
                <a:gd name="T32" fmla="+- 0 17073 16932"/>
                <a:gd name="T33" fmla="*/ T32 w 1286"/>
                <a:gd name="T34" fmla="+- 0 222 -18"/>
                <a:gd name="T35" fmla="*/ 222 h 1286"/>
                <a:gd name="T36" fmla="+- 0 17032 16932"/>
                <a:gd name="T37" fmla="*/ T36 w 1286"/>
                <a:gd name="T38" fmla="+- 0 280 -18"/>
                <a:gd name="T39" fmla="*/ 280 h 1286"/>
                <a:gd name="T40" fmla="+- 0 16998 16932"/>
                <a:gd name="T41" fmla="*/ T40 w 1286"/>
                <a:gd name="T42" fmla="+- 0 341 -18"/>
                <a:gd name="T43" fmla="*/ 341 h 1286"/>
                <a:gd name="T44" fmla="+- 0 16970 16932"/>
                <a:gd name="T45" fmla="*/ T44 w 1286"/>
                <a:gd name="T46" fmla="+- 0 407 -18"/>
                <a:gd name="T47" fmla="*/ 407 h 1286"/>
                <a:gd name="T48" fmla="+- 0 16949 16932"/>
                <a:gd name="T49" fmla="*/ T48 w 1286"/>
                <a:gd name="T50" fmla="+- 0 477 -18"/>
                <a:gd name="T51" fmla="*/ 477 h 1286"/>
                <a:gd name="T52" fmla="+- 0 16937 16932"/>
                <a:gd name="T53" fmla="*/ T52 w 1286"/>
                <a:gd name="T54" fmla="+- 0 549 -18"/>
                <a:gd name="T55" fmla="*/ 549 h 1286"/>
                <a:gd name="T56" fmla="+- 0 16932 16932"/>
                <a:gd name="T57" fmla="*/ T56 w 1286"/>
                <a:gd name="T58" fmla="+- 0 624 -18"/>
                <a:gd name="T59" fmla="*/ 624 h 1286"/>
                <a:gd name="T60" fmla="+- 0 16937 16932"/>
                <a:gd name="T61" fmla="*/ T60 w 1286"/>
                <a:gd name="T62" fmla="+- 0 699 -18"/>
                <a:gd name="T63" fmla="*/ 699 h 1286"/>
                <a:gd name="T64" fmla="+- 0 16949 16932"/>
                <a:gd name="T65" fmla="*/ T64 w 1286"/>
                <a:gd name="T66" fmla="+- 0 771 -18"/>
                <a:gd name="T67" fmla="*/ 771 h 1286"/>
                <a:gd name="T68" fmla="+- 0 16970 16932"/>
                <a:gd name="T69" fmla="*/ T68 w 1286"/>
                <a:gd name="T70" fmla="+- 0 841 -18"/>
                <a:gd name="T71" fmla="*/ 841 h 1286"/>
                <a:gd name="T72" fmla="+- 0 16998 16932"/>
                <a:gd name="T73" fmla="*/ T72 w 1286"/>
                <a:gd name="T74" fmla="+- 0 907 -18"/>
                <a:gd name="T75" fmla="*/ 907 h 1286"/>
                <a:gd name="T76" fmla="+- 0 17032 16932"/>
                <a:gd name="T77" fmla="*/ T76 w 1286"/>
                <a:gd name="T78" fmla="+- 0 969 -18"/>
                <a:gd name="T79" fmla="*/ 969 h 1286"/>
                <a:gd name="T80" fmla="+- 0 17073 16932"/>
                <a:gd name="T81" fmla="*/ T80 w 1286"/>
                <a:gd name="T82" fmla="+- 0 1026 -18"/>
                <a:gd name="T83" fmla="*/ 1026 h 1286"/>
                <a:gd name="T84" fmla="+- 0 17120 16932"/>
                <a:gd name="T85" fmla="*/ T84 w 1286"/>
                <a:gd name="T86" fmla="+- 0 1078 -18"/>
                <a:gd name="T87" fmla="*/ 1078 h 1286"/>
                <a:gd name="T88" fmla="+- 0 17173 16932"/>
                <a:gd name="T89" fmla="*/ T88 w 1286"/>
                <a:gd name="T90" fmla="+- 0 1125 -18"/>
                <a:gd name="T91" fmla="*/ 1125 h 1286"/>
                <a:gd name="T92" fmla="+- 0 17230 16932"/>
                <a:gd name="T93" fmla="*/ T92 w 1286"/>
                <a:gd name="T94" fmla="+- 0 1167 -18"/>
                <a:gd name="T95" fmla="*/ 1167 h 1286"/>
                <a:gd name="T96" fmla="+- 0 17292 16932"/>
                <a:gd name="T97" fmla="*/ T96 w 1286"/>
                <a:gd name="T98" fmla="+- 0 1201 -18"/>
                <a:gd name="T99" fmla="*/ 1201 h 1286"/>
                <a:gd name="T100" fmla="+- 0 17358 16932"/>
                <a:gd name="T101" fmla="*/ T100 w 1286"/>
                <a:gd name="T102" fmla="+- 0 1229 -18"/>
                <a:gd name="T103" fmla="*/ 1229 h 1286"/>
                <a:gd name="T104" fmla="+- 0 17427 16932"/>
                <a:gd name="T105" fmla="*/ T104 w 1286"/>
                <a:gd name="T106" fmla="+- 0 1250 -18"/>
                <a:gd name="T107" fmla="*/ 1250 h 1286"/>
                <a:gd name="T108" fmla="+- 0 17500 16932"/>
                <a:gd name="T109" fmla="*/ T108 w 1286"/>
                <a:gd name="T110" fmla="+- 0 1262 -18"/>
                <a:gd name="T111" fmla="*/ 1262 h 1286"/>
                <a:gd name="T112" fmla="+- 0 17575 16932"/>
                <a:gd name="T113" fmla="*/ T112 w 1286"/>
                <a:gd name="T114" fmla="+- 0 1267 -18"/>
                <a:gd name="T115" fmla="*/ 1267 h 1286"/>
                <a:gd name="T116" fmla="+- 0 17650 16932"/>
                <a:gd name="T117" fmla="*/ T116 w 1286"/>
                <a:gd name="T118" fmla="+- 0 1262 -18"/>
                <a:gd name="T119" fmla="*/ 1262 h 1286"/>
                <a:gd name="T120" fmla="+- 0 17722 16932"/>
                <a:gd name="T121" fmla="*/ T120 w 1286"/>
                <a:gd name="T122" fmla="+- 0 1250 -18"/>
                <a:gd name="T123" fmla="*/ 1250 h 1286"/>
                <a:gd name="T124" fmla="+- 0 17791 16932"/>
                <a:gd name="T125" fmla="*/ T124 w 1286"/>
                <a:gd name="T126" fmla="+- 0 1229 -18"/>
                <a:gd name="T127" fmla="*/ 1229 h 1286"/>
                <a:gd name="T128" fmla="+- 0 17857 16932"/>
                <a:gd name="T129" fmla="*/ T128 w 1286"/>
                <a:gd name="T130" fmla="+- 0 1201 -18"/>
                <a:gd name="T131" fmla="*/ 1201 h 1286"/>
                <a:gd name="T132" fmla="+- 0 17919 16932"/>
                <a:gd name="T133" fmla="*/ T132 w 1286"/>
                <a:gd name="T134" fmla="+- 0 1167 -18"/>
                <a:gd name="T135" fmla="*/ 1167 h 1286"/>
                <a:gd name="T136" fmla="+- 0 17977 16932"/>
                <a:gd name="T137" fmla="*/ T136 w 1286"/>
                <a:gd name="T138" fmla="+- 0 1125 -18"/>
                <a:gd name="T139" fmla="*/ 1125 h 1286"/>
                <a:gd name="T140" fmla="+- 0 18029 16932"/>
                <a:gd name="T141" fmla="*/ T140 w 1286"/>
                <a:gd name="T142" fmla="+- 0 1078 -18"/>
                <a:gd name="T143" fmla="*/ 1078 h 1286"/>
                <a:gd name="T144" fmla="+- 0 18076 16932"/>
                <a:gd name="T145" fmla="*/ T144 w 1286"/>
                <a:gd name="T146" fmla="+- 0 1026 -18"/>
                <a:gd name="T147" fmla="*/ 1026 h 1286"/>
                <a:gd name="T148" fmla="+- 0 18117 16932"/>
                <a:gd name="T149" fmla="*/ T148 w 1286"/>
                <a:gd name="T150" fmla="+- 0 969 -18"/>
                <a:gd name="T151" fmla="*/ 969 h 1286"/>
                <a:gd name="T152" fmla="+- 0 18152 16932"/>
                <a:gd name="T153" fmla="*/ T152 w 1286"/>
                <a:gd name="T154" fmla="+- 0 907 -18"/>
                <a:gd name="T155" fmla="*/ 907 h 1286"/>
                <a:gd name="T156" fmla="+- 0 18180 16932"/>
                <a:gd name="T157" fmla="*/ T156 w 1286"/>
                <a:gd name="T158" fmla="+- 0 841 -18"/>
                <a:gd name="T159" fmla="*/ 841 h 1286"/>
                <a:gd name="T160" fmla="+- 0 18200 16932"/>
                <a:gd name="T161" fmla="*/ T160 w 1286"/>
                <a:gd name="T162" fmla="+- 0 771 -18"/>
                <a:gd name="T163" fmla="*/ 771 h 1286"/>
                <a:gd name="T164" fmla="+- 0 18213 16932"/>
                <a:gd name="T165" fmla="*/ T164 w 1286"/>
                <a:gd name="T166" fmla="+- 0 699 -18"/>
                <a:gd name="T167" fmla="*/ 699 h 1286"/>
                <a:gd name="T168" fmla="+- 0 18217 16932"/>
                <a:gd name="T169" fmla="*/ T168 w 1286"/>
                <a:gd name="T170" fmla="+- 0 624 -18"/>
                <a:gd name="T171" fmla="*/ 624 h 1286"/>
                <a:gd name="T172" fmla="+- 0 18213 16932"/>
                <a:gd name="T173" fmla="*/ T172 w 1286"/>
                <a:gd name="T174" fmla="+- 0 549 -18"/>
                <a:gd name="T175" fmla="*/ 549 h 1286"/>
                <a:gd name="T176" fmla="+- 0 18200 16932"/>
                <a:gd name="T177" fmla="*/ T176 w 1286"/>
                <a:gd name="T178" fmla="+- 0 477 -18"/>
                <a:gd name="T179" fmla="*/ 477 h 1286"/>
                <a:gd name="T180" fmla="+- 0 18180 16932"/>
                <a:gd name="T181" fmla="*/ T180 w 1286"/>
                <a:gd name="T182" fmla="+- 0 407 -18"/>
                <a:gd name="T183" fmla="*/ 407 h 1286"/>
                <a:gd name="T184" fmla="+- 0 18152 16932"/>
                <a:gd name="T185" fmla="*/ T184 w 1286"/>
                <a:gd name="T186" fmla="+- 0 341 -18"/>
                <a:gd name="T187" fmla="*/ 341 h 1286"/>
                <a:gd name="T188" fmla="+- 0 18117 16932"/>
                <a:gd name="T189" fmla="*/ T188 w 1286"/>
                <a:gd name="T190" fmla="+- 0 280 -18"/>
                <a:gd name="T191" fmla="*/ 280 h 1286"/>
                <a:gd name="T192" fmla="+- 0 18076 16932"/>
                <a:gd name="T193" fmla="*/ T192 w 1286"/>
                <a:gd name="T194" fmla="+- 0 222 -18"/>
                <a:gd name="T195" fmla="*/ 222 h 1286"/>
                <a:gd name="T196" fmla="+- 0 18029 16932"/>
                <a:gd name="T197" fmla="*/ T196 w 1286"/>
                <a:gd name="T198" fmla="+- 0 170 -18"/>
                <a:gd name="T199" fmla="*/ 170 h 1286"/>
                <a:gd name="T200" fmla="+- 0 17977 16932"/>
                <a:gd name="T201" fmla="*/ T200 w 1286"/>
                <a:gd name="T202" fmla="+- 0 123 -18"/>
                <a:gd name="T203" fmla="*/ 123 h 1286"/>
                <a:gd name="T204" fmla="+- 0 17919 16932"/>
                <a:gd name="T205" fmla="*/ T204 w 1286"/>
                <a:gd name="T206" fmla="+- 0 82 -18"/>
                <a:gd name="T207" fmla="*/ 82 h 1286"/>
                <a:gd name="T208" fmla="+- 0 17857 16932"/>
                <a:gd name="T209" fmla="*/ T208 w 1286"/>
                <a:gd name="T210" fmla="+- 0 47 -18"/>
                <a:gd name="T211" fmla="*/ 47 h 1286"/>
                <a:gd name="T212" fmla="+- 0 17791 16932"/>
                <a:gd name="T213" fmla="*/ T212 w 1286"/>
                <a:gd name="T214" fmla="+- 0 19 -18"/>
                <a:gd name="T215" fmla="*/ 19 h 1286"/>
                <a:gd name="T216" fmla="+- 0 17722 16932"/>
                <a:gd name="T217" fmla="*/ T216 w 1286"/>
                <a:gd name="T218" fmla="+- 0 -2 -18"/>
                <a:gd name="T219" fmla="*/ -2 h 1286"/>
                <a:gd name="T220" fmla="+- 0 17650 16932"/>
                <a:gd name="T221" fmla="*/ T220 w 1286"/>
                <a:gd name="T222" fmla="+- 0 -14 -18"/>
                <a:gd name="T223" fmla="*/ -14 h 1286"/>
                <a:gd name="T224" fmla="+- 0 17575 16932"/>
                <a:gd name="T225" fmla="*/ T224 w 1286"/>
                <a:gd name="T226" fmla="+- 0 -18 -18"/>
                <a:gd name="T227" fmla="*/ -18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3" y="0"/>
                  </a:moveTo>
                  <a:lnTo>
                    <a:pt x="568" y="4"/>
                  </a:lnTo>
                  <a:lnTo>
                    <a:pt x="495" y="16"/>
                  </a:lnTo>
                  <a:lnTo>
                    <a:pt x="426" y="37"/>
                  </a:lnTo>
                  <a:lnTo>
                    <a:pt x="360" y="65"/>
                  </a:lnTo>
                  <a:lnTo>
                    <a:pt x="298" y="100"/>
                  </a:lnTo>
                  <a:lnTo>
                    <a:pt x="241" y="141"/>
                  </a:lnTo>
                  <a:lnTo>
                    <a:pt x="188" y="188"/>
                  </a:lnTo>
                  <a:lnTo>
                    <a:pt x="141" y="240"/>
                  </a:lnTo>
                  <a:lnTo>
                    <a:pt x="100" y="298"/>
                  </a:lnTo>
                  <a:lnTo>
                    <a:pt x="66" y="359"/>
                  </a:lnTo>
                  <a:lnTo>
                    <a:pt x="38" y="425"/>
                  </a:lnTo>
                  <a:lnTo>
                    <a:pt x="17" y="495"/>
                  </a:lnTo>
                  <a:lnTo>
                    <a:pt x="5" y="567"/>
                  </a:lnTo>
                  <a:lnTo>
                    <a:pt x="0" y="642"/>
                  </a:lnTo>
                  <a:lnTo>
                    <a:pt x="5" y="717"/>
                  </a:lnTo>
                  <a:lnTo>
                    <a:pt x="17" y="789"/>
                  </a:lnTo>
                  <a:lnTo>
                    <a:pt x="38" y="859"/>
                  </a:lnTo>
                  <a:lnTo>
                    <a:pt x="66" y="925"/>
                  </a:lnTo>
                  <a:lnTo>
                    <a:pt x="100" y="987"/>
                  </a:lnTo>
                  <a:lnTo>
                    <a:pt x="141" y="1044"/>
                  </a:lnTo>
                  <a:lnTo>
                    <a:pt x="188" y="1096"/>
                  </a:lnTo>
                  <a:lnTo>
                    <a:pt x="241" y="1143"/>
                  </a:lnTo>
                  <a:lnTo>
                    <a:pt x="298" y="1185"/>
                  </a:lnTo>
                  <a:lnTo>
                    <a:pt x="360" y="1219"/>
                  </a:lnTo>
                  <a:lnTo>
                    <a:pt x="426" y="1247"/>
                  </a:lnTo>
                  <a:lnTo>
                    <a:pt x="495" y="1268"/>
                  </a:lnTo>
                  <a:lnTo>
                    <a:pt x="568" y="1280"/>
                  </a:lnTo>
                  <a:lnTo>
                    <a:pt x="643" y="1285"/>
                  </a:lnTo>
                  <a:lnTo>
                    <a:pt x="718" y="1280"/>
                  </a:lnTo>
                  <a:lnTo>
                    <a:pt x="790" y="1268"/>
                  </a:lnTo>
                  <a:lnTo>
                    <a:pt x="859" y="1247"/>
                  </a:lnTo>
                  <a:lnTo>
                    <a:pt x="925" y="1219"/>
                  </a:lnTo>
                  <a:lnTo>
                    <a:pt x="987" y="1185"/>
                  </a:lnTo>
                  <a:lnTo>
                    <a:pt x="1045" y="1143"/>
                  </a:lnTo>
                  <a:lnTo>
                    <a:pt x="1097" y="1096"/>
                  </a:lnTo>
                  <a:lnTo>
                    <a:pt x="1144" y="1044"/>
                  </a:lnTo>
                  <a:lnTo>
                    <a:pt x="1185" y="987"/>
                  </a:lnTo>
                  <a:lnTo>
                    <a:pt x="1220" y="925"/>
                  </a:lnTo>
                  <a:lnTo>
                    <a:pt x="1248" y="859"/>
                  </a:lnTo>
                  <a:lnTo>
                    <a:pt x="1268" y="789"/>
                  </a:lnTo>
                  <a:lnTo>
                    <a:pt x="1281" y="717"/>
                  </a:lnTo>
                  <a:lnTo>
                    <a:pt x="1285" y="642"/>
                  </a:lnTo>
                  <a:lnTo>
                    <a:pt x="1281" y="567"/>
                  </a:lnTo>
                  <a:lnTo>
                    <a:pt x="1268" y="495"/>
                  </a:lnTo>
                  <a:lnTo>
                    <a:pt x="1248" y="425"/>
                  </a:lnTo>
                  <a:lnTo>
                    <a:pt x="1220" y="359"/>
                  </a:lnTo>
                  <a:lnTo>
                    <a:pt x="1185" y="298"/>
                  </a:lnTo>
                  <a:lnTo>
                    <a:pt x="1144" y="240"/>
                  </a:lnTo>
                  <a:lnTo>
                    <a:pt x="1097" y="188"/>
                  </a:lnTo>
                  <a:lnTo>
                    <a:pt x="1045" y="141"/>
                  </a:lnTo>
                  <a:lnTo>
                    <a:pt x="987" y="100"/>
                  </a:lnTo>
                  <a:lnTo>
                    <a:pt x="925" y="65"/>
                  </a:lnTo>
                  <a:lnTo>
                    <a:pt x="859" y="37"/>
                  </a:lnTo>
                  <a:lnTo>
                    <a:pt x="790" y="16"/>
                  </a:lnTo>
                  <a:lnTo>
                    <a:pt x="718" y="4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99CADA42-9107-28A0-5418-0F7970AA9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2" y="-19"/>
              <a:ext cx="1286" cy="1286"/>
            </a:xfrm>
            <a:custGeom>
              <a:avLst/>
              <a:gdLst>
                <a:gd name="T0" fmla="+- 0 17575 16932"/>
                <a:gd name="T1" fmla="*/ T0 w 1286"/>
                <a:gd name="T2" fmla="+- 0 1267 -18"/>
                <a:gd name="T3" fmla="*/ 1267 h 1286"/>
                <a:gd name="T4" fmla="+- 0 17650 16932"/>
                <a:gd name="T5" fmla="*/ T4 w 1286"/>
                <a:gd name="T6" fmla="+- 0 1262 -18"/>
                <a:gd name="T7" fmla="*/ 1262 h 1286"/>
                <a:gd name="T8" fmla="+- 0 17722 16932"/>
                <a:gd name="T9" fmla="*/ T8 w 1286"/>
                <a:gd name="T10" fmla="+- 0 1250 -18"/>
                <a:gd name="T11" fmla="*/ 1250 h 1286"/>
                <a:gd name="T12" fmla="+- 0 17791 16932"/>
                <a:gd name="T13" fmla="*/ T12 w 1286"/>
                <a:gd name="T14" fmla="+- 0 1229 -18"/>
                <a:gd name="T15" fmla="*/ 1229 h 1286"/>
                <a:gd name="T16" fmla="+- 0 17857 16932"/>
                <a:gd name="T17" fmla="*/ T16 w 1286"/>
                <a:gd name="T18" fmla="+- 0 1201 -18"/>
                <a:gd name="T19" fmla="*/ 1201 h 1286"/>
                <a:gd name="T20" fmla="+- 0 17919 16932"/>
                <a:gd name="T21" fmla="*/ T20 w 1286"/>
                <a:gd name="T22" fmla="+- 0 1167 -18"/>
                <a:gd name="T23" fmla="*/ 1167 h 1286"/>
                <a:gd name="T24" fmla="+- 0 17977 16932"/>
                <a:gd name="T25" fmla="*/ T24 w 1286"/>
                <a:gd name="T26" fmla="+- 0 1125 -18"/>
                <a:gd name="T27" fmla="*/ 1125 h 1286"/>
                <a:gd name="T28" fmla="+- 0 18029 16932"/>
                <a:gd name="T29" fmla="*/ T28 w 1286"/>
                <a:gd name="T30" fmla="+- 0 1078 -18"/>
                <a:gd name="T31" fmla="*/ 1078 h 1286"/>
                <a:gd name="T32" fmla="+- 0 18076 16932"/>
                <a:gd name="T33" fmla="*/ T32 w 1286"/>
                <a:gd name="T34" fmla="+- 0 1026 -18"/>
                <a:gd name="T35" fmla="*/ 1026 h 1286"/>
                <a:gd name="T36" fmla="+- 0 18117 16932"/>
                <a:gd name="T37" fmla="*/ T36 w 1286"/>
                <a:gd name="T38" fmla="+- 0 969 -18"/>
                <a:gd name="T39" fmla="*/ 969 h 1286"/>
                <a:gd name="T40" fmla="+- 0 18152 16932"/>
                <a:gd name="T41" fmla="*/ T40 w 1286"/>
                <a:gd name="T42" fmla="+- 0 907 -18"/>
                <a:gd name="T43" fmla="*/ 907 h 1286"/>
                <a:gd name="T44" fmla="+- 0 18180 16932"/>
                <a:gd name="T45" fmla="*/ T44 w 1286"/>
                <a:gd name="T46" fmla="+- 0 841 -18"/>
                <a:gd name="T47" fmla="*/ 841 h 1286"/>
                <a:gd name="T48" fmla="+- 0 18200 16932"/>
                <a:gd name="T49" fmla="*/ T48 w 1286"/>
                <a:gd name="T50" fmla="+- 0 771 -18"/>
                <a:gd name="T51" fmla="*/ 771 h 1286"/>
                <a:gd name="T52" fmla="+- 0 18213 16932"/>
                <a:gd name="T53" fmla="*/ T52 w 1286"/>
                <a:gd name="T54" fmla="+- 0 699 -18"/>
                <a:gd name="T55" fmla="*/ 699 h 1286"/>
                <a:gd name="T56" fmla="+- 0 18217 16932"/>
                <a:gd name="T57" fmla="*/ T56 w 1286"/>
                <a:gd name="T58" fmla="+- 0 624 -18"/>
                <a:gd name="T59" fmla="*/ 624 h 1286"/>
                <a:gd name="T60" fmla="+- 0 18213 16932"/>
                <a:gd name="T61" fmla="*/ T60 w 1286"/>
                <a:gd name="T62" fmla="+- 0 549 -18"/>
                <a:gd name="T63" fmla="*/ 549 h 1286"/>
                <a:gd name="T64" fmla="+- 0 18200 16932"/>
                <a:gd name="T65" fmla="*/ T64 w 1286"/>
                <a:gd name="T66" fmla="+- 0 477 -18"/>
                <a:gd name="T67" fmla="*/ 477 h 1286"/>
                <a:gd name="T68" fmla="+- 0 18180 16932"/>
                <a:gd name="T69" fmla="*/ T68 w 1286"/>
                <a:gd name="T70" fmla="+- 0 407 -18"/>
                <a:gd name="T71" fmla="*/ 407 h 1286"/>
                <a:gd name="T72" fmla="+- 0 18152 16932"/>
                <a:gd name="T73" fmla="*/ T72 w 1286"/>
                <a:gd name="T74" fmla="+- 0 341 -18"/>
                <a:gd name="T75" fmla="*/ 341 h 1286"/>
                <a:gd name="T76" fmla="+- 0 18117 16932"/>
                <a:gd name="T77" fmla="*/ T76 w 1286"/>
                <a:gd name="T78" fmla="+- 0 280 -18"/>
                <a:gd name="T79" fmla="*/ 280 h 1286"/>
                <a:gd name="T80" fmla="+- 0 18076 16932"/>
                <a:gd name="T81" fmla="*/ T80 w 1286"/>
                <a:gd name="T82" fmla="+- 0 222 -18"/>
                <a:gd name="T83" fmla="*/ 222 h 1286"/>
                <a:gd name="T84" fmla="+- 0 18029 16932"/>
                <a:gd name="T85" fmla="*/ T84 w 1286"/>
                <a:gd name="T86" fmla="+- 0 170 -18"/>
                <a:gd name="T87" fmla="*/ 170 h 1286"/>
                <a:gd name="T88" fmla="+- 0 17977 16932"/>
                <a:gd name="T89" fmla="*/ T88 w 1286"/>
                <a:gd name="T90" fmla="+- 0 123 -18"/>
                <a:gd name="T91" fmla="*/ 123 h 1286"/>
                <a:gd name="T92" fmla="+- 0 17919 16932"/>
                <a:gd name="T93" fmla="*/ T92 w 1286"/>
                <a:gd name="T94" fmla="+- 0 82 -18"/>
                <a:gd name="T95" fmla="*/ 82 h 1286"/>
                <a:gd name="T96" fmla="+- 0 17857 16932"/>
                <a:gd name="T97" fmla="*/ T96 w 1286"/>
                <a:gd name="T98" fmla="+- 0 47 -18"/>
                <a:gd name="T99" fmla="*/ 47 h 1286"/>
                <a:gd name="T100" fmla="+- 0 17791 16932"/>
                <a:gd name="T101" fmla="*/ T100 w 1286"/>
                <a:gd name="T102" fmla="+- 0 19 -18"/>
                <a:gd name="T103" fmla="*/ 19 h 1286"/>
                <a:gd name="T104" fmla="+- 0 17722 16932"/>
                <a:gd name="T105" fmla="*/ T104 w 1286"/>
                <a:gd name="T106" fmla="+- 0 -2 -18"/>
                <a:gd name="T107" fmla="*/ -2 h 1286"/>
                <a:gd name="T108" fmla="+- 0 17650 16932"/>
                <a:gd name="T109" fmla="*/ T108 w 1286"/>
                <a:gd name="T110" fmla="+- 0 -14 -18"/>
                <a:gd name="T111" fmla="*/ -14 h 1286"/>
                <a:gd name="T112" fmla="+- 0 17575 16932"/>
                <a:gd name="T113" fmla="*/ T112 w 1286"/>
                <a:gd name="T114" fmla="+- 0 -18 -18"/>
                <a:gd name="T115" fmla="*/ -18 h 1286"/>
                <a:gd name="T116" fmla="+- 0 17500 16932"/>
                <a:gd name="T117" fmla="*/ T116 w 1286"/>
                <a:gd name="T118" fmla="+- 0 -14 -18"/>
                <a:gd name="T119" fmla="*/ -14 h 1286"/>
                <a:gd name="T120" fmla="+- 0 17427 16932"/>
                <a:gd name="T121" fmla="*/ T120 w 1286"/>
                <a:gd name="T122" fmla="+- 0 -2 -18"/>
                <a:gd name="T123" fmla="*/ -2 h 1286"/>
                <a:gd name="T124" fmla="+- 0 17358 16932"/>
                <a:gd name="T125" fmla="*/ T124 w 1286"/>
                <a:gd name="T126" fmla="+- 0 19 -18"/>
                <a:gd name="T127" fmla="*/ 19 h 1286"/>
                <a:gd name="T128" fmla="+- 0 17292 16932"/>
                <a:gd name="T129" fmla="*/ T128 w 1286"/>
                <a:gd name="T130" fmla="+- 0 47 -18"/>
                <a:gd name="T131" fmla="*/ 47 h 1286"/>
                <a:gd name="T132" fmla="+- 0 17230 16932"/>
                <a:gd name="T133" fmla="*/ T132 w 1286"/>
                <a:gd name="T134" fmla="+- 0 82 -18"/>
                <a:gd name="T135" fmla="*/ 82 h 1286"/>
                <a:gd name="T136" fmla="+- 0 17173 16932"/>
                <a:gd name="T137" fmla="*/ T136 w 1286"/>
                <a:gd name="T138" fmla="+- 0 123 -18"/>
                <a:gd name="T139" fmla="*/ 123 h 1286"/>
                <a:gd name="T140" fmla="+- 0 17120 16932"/>
                <a:gd name="T141" fmla="*/ T140 w 1286"/>
                <a:gd name="T142" fmla="+- 0 170 -18"/>
                <a:gd name="T143" fmla="*/ 170 h 1286"/>
                <a:gd name="T144" fmla="+- 0 17073 16932"/>
                <a:gd name="T145" fmla="*/ T144 w 1286"/>
                <a:gd name="T146" fmla="+- 0 222 -18"/>
                <a:gd name="T147" fmla="*/ 222 h 1286"/>
                <a:gd name="T148" fmla="+- 0 17032 16932"/>
                <a:gd name="T149" fmla="*/ T148 w 1286"/>
                <a:gd name="T150" fmla="+- 0 280 -18"/>
                <a:gd name="T151" fmla="*/ 280 h 1286"/>
                <a:gd name="T152" fmla="+- 0 16998 16932"/>
                <a:gd name="T153" fmla="*/ T152 w 1286"/>
                <a:gd name="T154" fmla="+- 0 341 -18"/>
                <a:gd name="T155" fmla="*/ 341 h 1286"/>
                <a:gd name="T156" fmla="+- 0 16970 16932"/>
                <a:gd name="T157" fmla="*/ T156 w 1286"/>
                <a:gd name="T158" fmla="+- 0 407 -18"/>
                <a:gd name="T159" fmla="*/ 407 h 1286"/>
                <a:gd name="T160" fmla="+- 0 16949 16932"/>
                <a:gd name="T161" fmla="*/ T160 w 1286"/>
                <a:gd name="T162" fmla="+- 0 477 -18"/>
                <a:gd name="T163" fmla="*/ 477 h 1286"/>
                <a:gd name="T164" fmla="+- 0 16937 16932"/>
                <a:gd name="T165" fmla="*/ T164 w 1286"/>
                <a:gd name="T166" fmla="+- 0 549 -18"/>
                <a:gd name="T167" fmla="*/ 549 h 1286"/>
                <a:gd name="T168" fmla="+- 0 16932 16932"/>
                <a:gd name="T169" fmla="*/ T168 w 1286"/>
                <a:gd name="T170" fmla="+- 0 624 -18"/>
                <a:gd name="T171" fmla="*/ 624 h 1286"/>
                <a:gd name="T172" fmla="+- 0 16937 16932"/>
                <a:gd name="T173" fmla="*/ T172 w 1286"/>
                <a:gd name="T174" fmla="+- 0 699 -18"/>
                <a:gd name="T175" fmla="*/ 699 h 1286"/>
                <a:gd name="T176" fmla="+- 0 16949 16932"/>
                <a:gd name="T177" fmla="*/ T176 w 1286"/>
                <a:gd name="T178" fmla="+- 0 771 -18"/>
                <a:gd name="T179" fmla="*/ 771 h 1286"/>
                <a:gd name="T180" fmla="+- 0 16970 16932"/>
                <a:gd name="T181" fmla="*/ T180 w 1286"/>
                <a:gd name="T182" fmla="+- 0 841 -18"/>
                <a:gd name="T183" fmla="*/ 841 h 1286"/>
                <a:gd name="T184" fmla="+- 0 16998 16932"/>
                <a:gd name="T185" fmla="*/ T184 w 1286"/>
                <a:gd name="T186" fmla="+- 0 907 -18"/>
                <a:gd name="T187" fmla="*/ 907 h 1286"/>
                <a:gd name="T188" fmla="+- 0 17032 16932"/>
                <a:gd name="T189" fmla="*/ T188 w 1286"/>
                <a:gd name="T190" fmla="+- 0 969 -18"/>
                <a:gd name="T191" fmla="*/ 969 h 1286"/>
                <a:gd name="T192" fmla="+- 0 17073 16932"/>
                <a:gd name="T193" fmla="*/ T192 w 1286"/>
                <a:gd name="T194" fmla="+- 0 1026 -18"/>
                <a:gd name="T195" fmla="*/ 1026 h 1286"/>
                <a:gd name="T196" fmla="+- 0 17120 16932"/>
                <a:gd name="T197" fmla="*/ T196 w 1286"/>
                <a:gd name="T198" fmla="+- 0 1078 -18"/>
                <a:gd name="T199" fmla="*/ 1078 h 1286"/>
                <a:gd name="T200" fmla="+- 0 17173 16932"/>
                <a:gd name="T201" fmla="*/ T200 w 1286"/>
                <a:gd name="T202" fmla="+- 0 1125 -18"/>
                <a:gd name="T203" fmla="*/ 1125 h 1286"/>
                <a:gd name="T204" fmla="+- 0 17230 16932"/>
                <a:gd name="T205" fmla="*/ T204 w 1286"/>
                <a:gd name="T206" fmla="+- 0 1167 -18"/>
                <a:gd name="T207" fmla="*/ 1167 h 1286"/>
                <a:gd name="T208" fmla="+- 0 17292 16932"/>
                <a:gd name="T209" fmla="*/ T208 w 1286"/>
                <a:gd name="T210" fmla="+- 0 1201 -18"/>
                <a:gd name="T211" fmla="*/ 1201 h 1286"/>
                <a:gd name="T212" fmla="+- 0 17358 16932"/>
                <a:gd name="T213" fmla="*/ T212 w 1286"/>
                <a:gd name="T214" fmla="+- 0 1229 -18"/>
                <a:gd name="T215" fmla="*/ 1229 h 1286"/>
                <a:gd name="T216" fmla="+- 0 17427 16932"/>
                <a:gd name="T217" fmla="*/ T216 w 1286"/>
                <a:gd name="T218" fmla="+- 0 1250 -18"/>
                <a:gd name="T219" fmla="*/ 1250 h 1286"/>
                <a:gd name="T220" fmla="+- 0 17500 16932"/>
                <a:gd name="T221" fmla="*/ T220 w 1286"/>
                <a:gd name="T222" fmla="+- 0 1262 -18"/>
                <a:gd name="T223" fmla="*/ 1262 h 1286"/>
                <a:gd name="T224" fmla="+- 0 17575 16932"/>
                <a:gd name="T225" fmla="*/ T224 w 1286"/>
                <a:gd name="T226" fmla="+- 0 1267 -18"/>
                <a:gd name="T227" fmla="*/ 1267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3" y="1285"/>
                  </a:moveTo>
                  <a:lnTo>
                    <a:pt x="718" y="1280"/>
                  </a:lnTo>
                  <a:lnTo>
                    <a:pt x="790" y="1268"/>
                  </a:lnTo>
                  <a:lnTo>
                    <a:pt x="859" y="1247"/>
                  </a:lnTo>
                  <a:lnTo>
                    <a:pt x="925" y="1219"/>
                  </a:lnTo>
                  <a:lnTo>
                    <a:pt x="987" y="1185"/>
                  </a:lnTo>
                  <a:lnTo>
                    <a:pt x="1045" y="1143"/>
                  </a:lnTo>
                  <a:lnTo>
                    <a:pt x="1097" y="1096"/>
                  </a:lnTo>
                  <a:lnTo>
                    <a:pt x="1144" y="1044"/>
                  </a:lnTo>
                  <a:lnTo>
                    <a:pt x="1185" y="987"/>
                  </a:lnTo>
                  <a:lnTo>
                    <a:pt x="1220" y="925"/>
                  </a:lnTo>
                  <a:lnTo>
                    <a:pt x="1248" y="859"/>
                  </a:lnTo>
                  <a:lnTo>
                    <a:pt x="1268" y="789"/>
                  </a:lnTo>
                  <a:lnTo>
                    <a:pt x="1281" y="717"/>
                  </a:lnTo>
                  <a:lnTo>
                    <a:pt x="1285" y="642"/>
                  </a:lnTo>
                  <a:lnTo>
                    <a:pt x="1281" y="567"/>
                  </a:lnTo>
                  <a:lnTo>
                    <a:pt x="1268" y="495"/>
                  </a:lnTo>
                  <a:lnTo>
                    <a:pt x="1248" y="425"/>
                  </a:lnTo>
                  <a:lnTo>
                    <a:pt x="1220" y="359"/>
                  </a:lnTo>
                  <a:lnTo>
                    <a:pt x="1185" y="298"/>
                  </a:lnTo>
                  <a:lnTo>
                    <a:pt x="1144" y="240"/>
                  </a:lnTo>
                  <a:lnTo>
                    <a:pt x="1097" y="188"/>
                  </a:lnTo>
                  <a:lnTo>
                    <a:pt x="1045" y="141"/>
                  </a:lnTo>
                  <a:lnTo>
                    <a:pt x="987" y="100"/>
                  </a:lnTo>
                  <a:lnTo>
                    <a:pt x="925" y="65"/>
                  </a:lnTo>
                  <a:lnTo>
                    <a:pt x="859" y="37"/>
                  </a:lnTo>
                  <a:lnTo>
                    <a:pt x="790" y="16"/>
                  </a:lnTo>
                  <a:lnTo>
                    <a:pt x="718" y="4"/>
                  </a:lnTo>
                  <a:lnTo>
                    <a:pt x="643" y="0"/>
                  </a:lnTo>
                  <a:lnTo>
                    <a:pt x="568" y="4"/>
                  </a:lnTo>
                  <a:lnTo>
                    <a:pt x="495" y="16"/>
                  </a:lnTo>
                  <a:lnTo>
                    <a:pt x="426" y="37"/>
                  </a:lnTo>
                  <a:lnTo>
                    <a:pt x="360" y="65"/>
                  </a:lnTo>
                  <a:lnTo>
                    <a:pt x="298" y="100"/>
                  </a:lnTo>
                  <a:lnTo>
                    <a:pt x="241" y="141"/>
                  </a:lnTo>
                  <a:lnTo>
                    <a:pt x="188" y="188"/>
                  </a:lnTo>
                  <a:lnTo>
                    <a:pt x="141" y="240"/>
                  </a:lnTo>
                  <a:lnTo>
                    <a:pt x="100" y="298"/>
                  </a:lnTo>
                  <a:lnTo>
                    <a:pt x="66" y="359"/>
                  </a:lnTo>
                  <a:lnTo>
                    <a:pt x="38" y="425"/>
                  </a:lnTo>
                  <a:lnTo>
                    <a:pt x="17" y="495"/>
                  </a:lnTo>
                  <a:lnTo>
                    <a:pt x="5" y="567"/>
                  </a:lnTo>
                  <a:lnTo>
                    <a:pt x="0" y="642"/>
                  </a:lnTo>
                  <a:lnTo>
                    <a:pt x="5" y="717"/>
                  </a:lnTo>
                  <a:lnTo>
                    <a:pt x="17" y="789"/>
                  </a:lnTo>
                  <a:lnTo>
                    <a:pt x="38" y="859"/>
                  </a:lnTo>
                  <a:lnTo>
                    <a:pt x="66" y="925"/>
                  </a:lnTo>
                  <a:lnTo>
                    <a:pt x="100" y="987"/>
                  </a:lnTo>
                  <a:lnTo>
                    <a:pt x="141" y="1044"/>
                  </a:lnTo>
                  <a:lnTo>
                    <a:pt x="188" y="1096"/>
                  </a:lnTo>
                  <a:lnTo>
                    <a:pt x="241" y="1143"/>
                  </a:lnTo>
                  <a:lnTo>
                    <a:pt x="298" y="1185"/>
                  </a:lnTo>
                  <a:lnTo>
                    <a:pt x="360" y="1219"/>
                  </a:lnTo>
                  <a:lnTo>
                    <a:pt x="426" y="1247"/>
                  </a:lnTo>
                  <a:lnTo>
                    <a:pt x="495" y="1268"/>
                  </a:lnTo>
                  <a:lnTo>
                    <a:pt x="568" y="1280"/>
                  </a:lnTo>
                  <a:lnTo>
                    <a:pt x="643" y="1285"/>
                  </a:lnTo>
                  <a:close/>
                </a:path>
              </a:pathLst>
            </a:custGeom>
            <a:noFill/>
            <a:ln w="19050">
              <a:solidFill>
                <a:srgbClr val="6EB3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AutoShape 321">
              <a:extLst>
                <a:ext uri="{FF2B5EF4-FFF2-40B4-BE49-F238E27FC236}">
                  <a16:creationId xmlns:a16="http://schemas.microsoft.com/office/drawing/2014/main" id="{5F480C87-C1C4-6B8B-1C45-403312CFE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9" y="278"/>
              <a:ext cx="672" cy="688"/>
            </a:xfrm>
            <a:custGeom>
              <a:avLst/>
              <a:gdLst>
                <a:gd name="T0" fmla="+- 0 17779 17239"/>
                <a:gd name="T1" fmla="*/ T0 w 672"/>
                <a:gd name="T2" fmla="+- 0 586 278"/>
                <a:gd name="T3" fmla="*/ 586 h 688"/>
                <a:gd name="T4" fmla="+- 0 17768 17239"/>
                <a:gd name="T5" fmla="*/ T4 w 672"/>
                <a:gd name="T6" fmla="+- 0 575 278"/>
                <a:gd name="T7" fmla="*/ 575 h 688"/>
                <a:gd name="T8" fmla="+- 0 17382 17239"/>
                <a:gd name="T9" fmla="*/ T8 w 672"/>
                <a:gd name="T10" fmla="+- 0 575 278"/>
                <a:gd name="T11" fmla="*/ 575 h 688"/>
                <a:gd name="T12" fmla="+- 0 17371 17239"/>
                <a:gd name="T13" fmla="*/ T12 w 672"/>
                <a:gd name="T14" fmla="+- 0 586 278"/>
                <a:gd name="T15" fmla="*/ 586 h 688"/>
                <a:gd name="T16" fmla="+- 0 17371 17239"/>
                <a:gd name="T17" fmla="*/ T16 w 672"/>
                <a:gd name="T18" fmla="+- 0 613 278"/>
                <a:gd name="T19" fmla="*/ 613 h 688"/>
                <a:gd name="T20" fmla="+- 0 17382 17239"/>
                <a:gd name="T21" fmla="*/ T20 w 672"/>
                <a:gd name="T22" fmla="+- 0 624 278"/>
                <a:gd name="T23" fmla="*/ 624 h 688"/>
                <a:gd name="T24" fmla="+- 0 17754 17239"/>
                <a:gd name="T25" fmla="*/ T24 w 672"/>
                <a:gd name="T26" fmla="+- 0 624 278"/>
                <a:gd name="T27" fmla="*/ 624 h 688"/>
                <a:gd name="T28" fmla="+- 0 17768 17239"/>
                <a:gd name="T29" fmla="*/ T28 w 672"/>
                <a:gd name="T30" fmla="+- 0 624 278"/>
                <a:gd name="T31" fmla="*/ 624 h 688"/>
                <a:gd name="T32" fmla="+- 0 17779 17239"/>
                <a:gd name="T33" fmla="*/ T32 w 672"/>
                <a:gd name="T34" fmla="+- 0 613 278"/>
                <a:gd name="T35" fmla="*/ 613 h 688"/>
                <a:gd name="T36" fmla="+- 0 17779 17239"/>
                <a:gd name="T37" fmla="*/ T36 w 672"/>
                <a:gd name="T38" fmla="+- 0 586 278"/>
                <a:gd name="T39" fmla="*/ 586 h 688"/>
                <a:gd name="T40" fmla="+- 0 17779 17239"/>
                <a:gd name="T41" fmla="*/ T40 w 672"/>
                <a:gd name="T42" fmla="+- 0 473 278"/>
                <a:gd name="T43" fmla="*/ 473 h 688"/>
                <a:gd name="T44" fmla="+- 0 17768 17239"/>
                <a:gd name="T45" fmla="*/ T44 w 672"/>
                <a:gd name="T46" fmla="+- 0 462 278"/>
                <a:gd name="T47" fmla="*/ 462 h 688"/>
                <a:gd name="T48" fmla="+- 0 17382 17239"/>
                <a:gd name="T49" fmla="*/ T48 w 672"/>
                <a:gd name="T50" fmla="+- 0 462 278"/>
                <a:gd name="T51" fmla="*/ 462 h 688"/>
                <a:gd name="T52" fmla="+- 0 17371 17239"/>
                <a:gd name="T53" fmla="*/ T52 w 672"/>
                <a:gd name="T54" fmla="+- 0 473 278"/>
                <a:gd name="T55" fmla="*/ 473 h 688"/>
                <a:gd name="T56" fmla="+- 0 17371 17239"/>
                <a:gd name="T57" fmla="*/ T56 w 672"/>
                <a:gd name="T58" fmla="+- 0 500 278"/>
                <a:gd name="T59" fmla="*/ 500 h 688"/>
                <a:gd name="T60" fmla="+- 0 17382 17239"/>
                <a:gd name="T61" fmla="*/ T60 w 672"/>
                <a:gd name="T62" fmla="+- 0 511 278"/>
                <a:gd name="T63" fmla="*/ 511 h 688"/>
                <a:gd name="T64" fmla="+- 0 17754 17239"/>
                <a:gd name="T65" fmla="*/ T64 w 672"/>
                <a:gd name="T66" fmla="+- 0 511 278"/>
                <a:gd name="T67" fmla="*/ 511 h 688"/>
                <a:gd name="T68" fmla="+- 0 17768 17239"/>
                <a:gd name="T69" fmla="*/ T68 w 672"/>
                <a:gd name="T70" fmla="+- 0 511 278"/>
                <a:gd name="T71" fmla="*/ 511 h 688"/>
                <a:gd name="T72" fmla="+- 0 17779 17239"/>
                <a:gd name="T73" fmla="*/ T72 w 672"/>
                <a:gd name="T74" fmla="+- 0 500 278"/>
                <a:gd name="T75" fmla="*/ 500 h 688"/>
                <a:gd name="T76" fmla="+- 0 17779 17239"/>
                <a:gd name="T77" fmla="*/ T76 w 672"/>
                <a:gd name="T78" fmla="+- 0 473 278"/>
                <a:gd name="T79" fmla="*/ 473 h 688"/>
                <a:gd name="T80" fmla="+- 0 17910 17239"/>
                <a:gd name="T81" fmla="*/ T80 w 672"/>
                <a:gd name="T82" fmla="+- 0 359 278"/>
                <a:gd name="T83" fmla="*/ 359 h 688"/>
                <a:gd name="T84" fmla="+- 0 17906 17239"/>
                <a:gd name="T85" fmla="*/ T84 w 672"/>
                <a:gd name="T86" fmla="+- 0 338 278"/>
                <a:gd name="T87" fmla="*/ 338 h 688"/>
                <a:gd name="T88" fmla="+- 0 17904 17239"/>
                <a:gd name="T89" fmla="*/ T88 w 672"/>
                <a:gd name="T90" fmla="+- 0 328 278"/>
                <a:gd name="T91" fmla="*/ 328 h 688"/>
                <a:gd name="T92" fmla="+- 0 17887 17239"/>
                <a:gd name="T93" fmla="*/ T92 w 672"/>
                <a:gd name="T94" fmla="+- 0 302 278"/>
                <a:gd name="T95" fmla="*/ 302 h 688"/>
                <a:gd name="T96" fmla="+- 0 17861 17239"/>
                <a:gd name="T97" fmla="*/ T96 w 672"/>
                <a:gd name="T98" fmla="+- 0 285 278"/>
                <a:gd name="T99" fmla="*/ 285 h 688"/>
                <a:gd name="T100" fmla="+- 0 17851 17239"/>
                <a:gd name="T101" fmla="*/ T100 w 672"/>
                <a:gd name="T102" fmla="+- 0 283 278"/>
                <a:gd name="T103" fmla="*/ 283 h 688"/>
                <a:gd name="T104" fmla="+- 0 17851 17239"/>
                <a:gd name="T105" fmla="*/ T104 w 672"/>
                <a:gd name="T106" fmla="+- 0 347 278"/>
                <a:gd name="T107" fmla="*/ 347 h 688"/>
                <a:gd name="T108" fmla="+- 0 17851 17239"/>
                <a:gd name="T109" fmla="*/ T108 w 672"/>
                <a:gd name="T110" fmla="+- 0 753 278"/>
                <a:gd name="T111" fmla="*/ 753 h 688"/>
                <a:gd name="T112" fmla="+- 0 17841 17239"/>
                <a:gd name="T113" fmla="*/ T112 w 672"/>
                <a:gd name="T114" fmla="+- 0 762 278"/>
                <a:gd name="T115" fmla="*/ 762 h 688"/>
                <a:gd name="T116" fmla="+- 0 17461 17239"/>
                <a:gd name="T117" fmla="*/ T116 w 672"/>
                <a:gd name="T118" fmla="+- 0 762 278"/>
                <a:gd name="T119" fmla="*/ 762 h 688"/>
                <a:gd name="T120" fmla="+- 0 17401 17239"/>
                <a:gd name="T121" fmla="*/ T120 w 672"/>
                <a:gd name="T122" fmla="+- 0 822 278"/>
                <a:gd name="T123" fmla="*/ 822 h 688"/>
                <a:gd name="T124" fmla="+- 0 17401 17239"/>
                <a:gd name="T125" fmla="*/ T124 w 672"/>
                <a:gd name="T126" fmla="+- 0 762 278"/>
                <a:gd name="T127" fmla="*/ 762 h 688"/>
                <a:gd name="T128" fmla="+- 0 17308 17239"/>
                <a:gd name="T129" fmla="*/ T128 w 672"/>
                <a:gd name="T130" fmla="+- 0 762 278"/>
                <a:gd name="T131" fmla="*/ 762 h 688"/>
                <a:gd name="T132" fmla="+- 0 17299 17239"/>
                <a:gd name="T133" fmla="*/ T132 w 672"/>
                <a:gd name="T134" fmla="+- 0 753 278"/>
                <a:gd name="T135" fmla="*/ 753 h 688"/>
                <a:gd name="T136" fmla="+- 0 17299 17239"/>
                <a:gd name="T137" fmla="*/ T136 w 672"/>
                <a:gd name="T138" fmla="+- 0 347 278"/>
                <a:gd name="T139" fmla="*/ 347 h 688"/>
                <a:gd name="T140" fmla="+- 0 17308 17239"/>
                <a:gd name="T141" fmla="*/ T140 w 672"/>
                <a:gd name="T142" fmla="+- 0 338 278"/>
                <a:gd name="T143" fmla="*/ 338 h 688"/>
                <a:gd name="T144" fmla="+- 0 17841 17239"/>
                <a:gd name="T145" fmla="*/ T144 w 672"/>
                <a:gd name="T146" fmla="+- 0 338 278"/>
                <a:gd name="T147" fmla="*/ 338 h 688"/>
                <a:gd name="T148" fmla="+- 0 17851 17239"/>
                <a:gd name="T149" fmla="*/ T148 w 672"/>
                <a:gd name="T150" fmla="+- 0 347 278"/>
                <a:gd name="T151" fmla="*/ 347 h 688"/>
                <a:gd name="T152" fmla="+- 0 17851 17239"/>
                <a:gd name="T153" fmla="*/ T152 w 672"/>
                <a:gd name="T154" fmla="+- 0 283 278"/>
                <a:gd name="T155" fmla="*/ 283 h 688"/>
                <a:gd name="T156" fmla="+- 0 17830 17239"/>
                <a:gd name="T157" fmla="*/ T156 w 672"/>
                <a:gd name="T158" fmla="+- 0 278 278"/>
                <a:gd name="T159" fmla="*/ 278 h 688"/>
                <a:gd name="T160" fmla="+- 0 17320 17239"/>
                <a:gd name="T161" fmla="*/ T160 w 672"/>
                <a:gd name="T162" fmla="+- 0 278 278"/>
                <a:gd name="T163" fmla="*/ 278 h 688"/>
                <a:gd name="T164" fmla="+- 0 17289 17239"/>
                <a:gd name="T165" fmla="*/ T164 w 672"/>
                <a:gd name="T166" fmla="+- 0 285 278"/>
                <a:gd name="T167" fmla="*/ 285 h 688"/>
                <a:gd name="T168" fmla="+- 0 17263 17239"/>
                <a:gd name="T169" fmla="*/ T168 w 672"/>
                <a:gd name="T170" fmla="+- 0 302 278"/>
                <a:gd name="T171" fmla="*/ 302 h 688"/>
                <a:gd name="T172" fmla="+- 0 17246 17239"/>
                <a:gd name="T173" fmla="*/ T172 w 672"/>
                <a:gd name="T174" fmla="+- 0 328 278"/>
                <a:gd name="T175" fmla="*/ 328 h 688"/>
                <a:gd name="T176" fmla="+- 0 17239 17239"/>
                <a:gd name="T177" fmla="*/ T176 w 672"/>
                <a:gd name="T178" fmla="+- 0 359 278"/>
                <a:gd name="T179" fmla="*/ 359 h 688"/>
                <a:gd name="T180" fmla="+- 0 17239 17239"/>
                <a:gd name="T181" fmla="*/ T180 w 672"/>
                <a:gd name="T182" fmla="+- 0 741 278"/>
                <a:gd name="T183" fmla="*/ 741 h 688"/>
                <a:gd name="T184" fmla="+- 0 17246 17239"/>
                <a:gd name="T185" fmla="*/ T184 w 672"/>
                <a:gd name="T186" fmla="+- 0 773 278"/>
                <a:gd name="T187" fmla="*/ 773 h 688"/>
                <a:gd name="T188" fmla="+- 0 17263 17239"/>
                <a:gd name="T189" fmla="*/ T188 w 672"/>
                <a:gd name="T190" fmla="+- 0 798 278"/>
                <a:gd name="T191" fmla="*/ 798 h 688"/>
                <a:gd name="T192" fmla="+- 0 17289 17239"/>
                <a:gd name="T193" fmla="*/ T192 w 672"/>
                <a:gd name="T194" fmla="+- 0 816 278"/>
                <a:gd name="T195" fmla="*/ 816 h 688"/>
                <a:gd name="T196" fmla="+- 0 17320 17239"/>
                <a:gd name="T197" fmla="*/ T196 w 672"/>
                <a:gd name="T198" fmla="+- 0 822 278"/>
                <a:gd name="T199" fmla="*/ 822 h 688"/>
                <a:gd name="T200" fmla="+- 0 17341 17239"/>
                <a:gd name="T201" fmla="*/ T200 w 672"/>
                <a:gd name="T202" fmla="+- 0 822 278"/>
                <a:gd name="T203" fmla="*/ 822 h 688"/>
                <a:gd name="T204" fmla="+- 0 17341 17239"/>
                <a:gd name="T205" fmla="*/ T204 w 672"/>
                <a:gd name="T206" fmla="+- 0 966 278"/>
                <a:gd name="T207" fmla="*/ 966 h 688"/>
                <a:gd name="T208" fmla="+- 0 17485 17239"/>
                <a:gd name="T209" fmla="*/ T208 w 672"/>
                <a:gd name="T210" fmla="+- 0 822 278"/>
                <a:gd name="T211" fmla="*/ 822 h 688"/>
                <a:gd name="T212" fmla="+- 0 17485 17239"/>
                <a:gd name="T213" fmla="*/ T212 w 672"/>
                <a:gd name="T214" fmla="+- 0 822 278"/>
                <a:gd name="T215" fmla="*/ 822 h 688"/>
                <a:gd name="T216" fmla="+- 0 17830 17239"/>
                <a:gd name="T217" fmla="*/ T216 w 672"/>
                <a:gd name="T218" fmla="+- 0 822 278"/>
                <a:gd name="T219" fmla="*/ 822 h 688"/>
                <a:gd name="T220" fmla="+- 0 17861 17239"/>
                <a:gd name="T221" fmla="*/ T220 w 672"/>
                <a:gd name="T222" fmla="+- 0 816 278"/>
                <a:gd name="T223" fmla="*/ 816 h 688"/>
                <a:gd name="T224" fmla="+- 0 17887 17239"/>
                <a:gd name="T225" fmla="*/ T224 w 672"/>
                <a:gd name="T226" fmla="+- 0 798 278"/>
                <a:gd name="T227" fmla="*/ 798 h 688"/>
                <a:gd name="T228" fmla="+- 0 17904 17239"/>
                <a:gd name="T229" fmla="*/ T228 w 672"/>
                <a:gd name="T230" fmla="+- 0 773 278"/>
                <a:gd name="T231" fmla="*/ 773 h 688"/>
                <a:gd name="T232" fmla="+- 0 17910 17239"/>
                <a:gd name="T233" fmla="*/ T232 w 672"/>
                <a:gd name="T234" fmla="+- 0 741 278"/>
                <a:gd name="T235" fmla="*/ 741 h 688"/>
                <a:gd name="T236" fmla="+- 0 17910 17239"/>
                <a:gd name="T237" fmla="*/ T236 w 672"/>
                <a:gd name="T238" fmla="+- 0 359 278"/>
                <a:gd name="T239" fmla="*/ 359 h 6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672" h="688">
                  <a:moveTo>
                    <a:pt x="540" y="308"/>
                  </a:moveTo>
                  <a:lnTo>
                    <a:pt x="529" y="297"/>
                  </a:lnTo>
                  <a:lnTo>
                    <a:pt x="143" y="297"/>
                  </a:lnTo>
                  <a:lnTo>
                    <a:pt x="132" y="308"/>
                  </a:lnTo>
                  <a:lnTo>
                    <a:pt x="132" y="335"/>
                  </a:lnTo>
                  <a:lnTo>
                    <a:pt x="143" y="346"/>
                  </a:lnTo>
                  <a:lnTo>
                    <a:pt x="515" y="346"/>
                  </a:lnTo>
                  <a:lnTo>
                    <a:pt x="529" y="346"/>
                  </a:lnTo>
                  <a:lnTo>
                    <a:pt x="540" y="335"/>
                  </a:lnTo>
                  <a:lnTo>
                    <a:pt x="540" y="308"/>
                  </a:lnTo>
                  <a:close/>
                  <a:moveTo>
                    <a:pt x="540" y="195"/>
                  </a:moveTo>
                  <a:lnTo>
                    <a:pt x="529" y="184"/>
                  </a:lnTo>
                  <a:lnTo>
                    <a:pt x="143" y="184"/>
                  </a:lnTo>
                  <a:lnTo>
                    <a:pt x="132" y="195"/>
                  </a:lnTo>
                  <a:lnTo>
                    <a:pt x="132" y="222"/>
                  </a:lnTo>
                  <a:lnTo>
                    <a:pt x="143" y="233"/>
                  </a:lnTo>
                  <a:lnTo>
                    <a:pt x="515" y="233"/>
                  </a:lnTo>
                  <a:lnTo>
                    <a:pt x="529" y="233"/>
                  </a:lnTo>
                  <a:lnTo>
                    <a:pt x="540" y="222"/>
                  </a:lnTo>
                  <a:lnTo>
                    <a:pt x="540" y="195"/>
                  </a:lnTo>
                  <a:close/>
                  <a:moveTo>
                    <a:pt x="671" y="81"/>
                  </a:moveTo>
                  <a:lnTo>
                    <a:pt x="667" y="60"/>
                  </a:lnTo>
                  <a:lnTo>
                    <a:pt x="665" y="50"/>
                  </a:lnTo>
                  <a:lnTo>
                    <a:pt x="648" y="24"/>
                  </a:lnTo>
                  <a:lnTo>
                    <a:pt x="622" y="7"/>
                  </a:lnTo>
                  <a:lnTo>
                    <a:pt x="612" y="5"/>
                  </a:lnTo>
                  <a:lnTo>
                    <a:pt x="612" y="69"/>
                  </a:lnTo>
                  <a:lnTo>
                    <a:pt x="612" y="475"/>
                  </a:lnTo>
                  <a:lnTo>
                    <a:pt x="602" y="484"/>
                  </a:lnTo>
                  <a:lnTo>
                    <a:pt x="222" y="484"/>
                  </a:lnTo>
                  <a:lnTo>
                    <a:pt x="162" y="544"/>
                  </a:lnTo>
                  <a:lnTo>
                    <a:pt x="162" y="484"/>
                  </a:lnTo>
                  <a:lnTo>
                    <a:pt x="69" y="484"/>
                  </a:lnTo>
                  <a:lnTo>
                    <a:pt x="60" y="475"/>
                  </a:lnTo>
                  <a:lnTo>
                    <a:pt x="60" y="69"/>
                  </a:lnTo>
                  <a:lnTo>
                    <a:pt x="69" y="60"/>
                  </a:lnTo>
                  <a:lnTo>
                    <a:pt x="602" y="60"/>
                  </a:lnTo>
                  <a:lnTo>
                    <a:pt x="612" y="69"/>
                  </a:lnTo>
                  <a:lnTo>
                    <a:pt x="612" y="5"/>
                  </a:lnTo>
                  <a:lnTo>
                    <a:pt x="591" y="0"/>
                  </a:lnTo>
                  <a:lnTo>
                    <a:pt x="81" y="0"/>
                  </a:lnTo>
                  <a:lnTo>
                    <a:pt x="50" y="7"/>
                  </a:lnTo>
                  <a:lnTo>
                    <a:pt x="24" y="24"/>
                  </a:lnTo>
                  <a:lnTo>
                    <a:pt x="7" y="50"/>
                  </a:lnTo>
                  <a:lnTo>
                    <a:pt x="0" y="81"/>
                  </a:lnTo>
                  <a:lnTo>
                    <a:pt x="0" y="463"/>
                  </a:lnTo>
                  <a:lnTo>
                    <a:pt x="7" y="495"/>
                  </a:lnTo>
                  <a:lnTo>
                    <a:pt x="24" y="520"/>
                  </a:lnTo>
                  <a:lnTo>
                    <a:pt x="50" y="538"/>
                  </a:lnTo>
                  <a:lnTo>
                    <a:pt x="81" y="544"/>
                  </a:lnTo>
                  <a:lnTo>
                    <a:pt x="102" y="544"/>
                  </a:lnTo>
                  <a:lnTo>
                    <a:pt x="102" y="688"/>
                  </a:lnTo>
                  <a:lnTo>
                    <a:pt x="246" y="544"/>
                  </a:lnTo>
                  <a:lnTo>
                    <a:pt x="591" y="544"/>
                  </a:lnTo>
                  <a:lnTo>
                    <a:pt x="622" y="538"/>
                  </a:lnTo>
                  <a:lnTo>
                    <a:pt x="648" y="520"/>
                  </a:lnTo>
                  <a:lnTo>
                    <a:pt x="665" y="495"/>
                  </a:lnTo>
                  <a:lnTo>
                    <a:pt x="671" y="463"/>
                  </a:lnTo>
                  <a:lnTo>
                    <a:pt x="671" y="81"/>
                  </a:lnTo>
                  <a:close/>
                </a:path>
              </a:pathLst>
            </a:custGeom>
            <a:solidFill>
              <a:srgbClr val="6FB3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969AD213-72E1-6844-2940-27E26C167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94735"/>
              </p:ext>
            </p:extLst>
          </p:nvPr>
        </p:nvGraphicFramePr>
        <p:xfrm>
          <a:off x="1493772" y="1213116"/>
          <a:ext cx="9070566" cy="4493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78334">
                  <a:extLst>
                    <a:ext uri="{9D8B030D-6E8A-4147-A177-3AD203B41FA5}">
                      <a16:colId xmlns:a16="http://schemas.microsoft.com/office/drawing/2014/main" val="1320508610"/>
                    </a:ext>
                  </a:extLst>
                </a:gridCol>
                <a:gridCol w="7392232">
                  <a:extLst>
                    <a:ext uri="{9D8B030D-6E8A-4147-A177-3AD203B41FA5}">
                      <a16:colId xmlns:a16="http://schemas.microsoft.com/office/drawing/2014/main" val="3286328359"/>
                    </a:ext>
                  </a:extLst>
                </a:gridCol>
              </a:tblGrid>
              <a:tr h="910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sr-Cyrl-R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  <a:p>
                      <a:pPr algn="l"/>
                      <a:r>
                        <a:rPr lang="sr-Cyrl-R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Имејлом</a:t>
                      </a:r>
                      <a:endParaRPr 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695066"/>
                  </a:ext>
                </a:extLst>
              </a:tr>
              <a:tr h="7588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sr-Cyrl-R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  <a:p>
                      <a:pPr algn="l"/>
                      <a:r>
                        <a:rPr lang="sr-Cyrl-R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Поштом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034763"/>
                  </a:ext>
                </a:extLst>
              </a:tr>
              <a:tr h="9074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sr-Cyrl-R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  <a:p>
                      <a:pPr algn="l"/>
                      <a:r>
                        <a:rPr lang="sr-Cyrl-R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У кутију за жалбе / на шалтеру локалне самоуправе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210158"/>
                  </a:ext>
                </a:extLst>
              </a:tr>
              <a:tr h="9519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sr-Cyrl-R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  <a:p>
                      <a:pPr algn="l"/>
                      <a:r>
                        <a:rPr lang="sr-Cyrl-R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Телефоном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282356"/>
                  </a:ext>
                </a:extLst>
              </a:tr>
              <a:tr h="964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sr-Cyrl-R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  <a:p>
                      <a:pPr algn="l"/>
                      <a:r>
                        <a:rPr lang="sr-Cyrl-R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На скуповима, трибинама, јавним расправама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321104"/>
                  </a:ext>
                </a:extLst>
              </a:tr>
            </a:tbl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7B9FB478-D38C-A5F5-2063-DE34E3D2C3DD}"/>
              </a:ext>
            </a:extLst>
          </p:cNvPr>
          <p:cNvGrpSpPr>
            <a:grpSpLocks/>
          </p:cNvGrpSpPr>
          <p:nvPr/>
        </p:nvGrpSpPr>
        <p:grpSpPr bwMode="auto">
          <a:xfrm>
            <a:off x="1905209" y="1307420"/>
            <a:ext cx="740143" cy="753135"/>
            <a:chOff x="14210" y="379"/>
            <a:chExt cx="734" cy="701"/>
          </a:xfrm>
        </p:grpSpPr>
        <p:sp>
          <p:nvSpPr>
            <p:cNvPr id="40" name="AutoShape 316">
              <a:extLst>
                <a:ext uri="{FF2B5EF4-FFF2-40B4-BE49-F238E27FC236}">
                  <a16:creationId xmlns:a16="http://schemas.microsoft.com/office/drawing/2014/main" id="{960EF02E-2084-4768-A0E4-23E766F9C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0" y="379"/>
              <a:ext cx="734" cy="276"/>
            </a:xfrm>
            <a:custGeom>
              <a:avLst/>
              <a:gdLst>
                <a:gd name="T0" fmla="+- 0 14214 14210"/>
                <a:gd name="T1" fmla="*/ T0 w 734"/>
                <a:gd name="T2" fmla="+- 0 398 379"/>
                <a:gd name="T3" fmla="*/ 398 h 276"/>
                <a:gd name="T4" fmla="+- 0 14210 14210"/>
                <a:gd name="T5" fmla="*/ T4 w 734"/>
                <a:gd name="T6" fmla="+- 0 379 379"/>
                <a:gd name="T7" fmla="*/ 379 h 276"/>
                <a:gd name="T8" fmla="+- 0 14210 14210"/>
                <a:gd name="T9" fmla="*/ T8 w 734"/>
                <a:gd name="T10" fmla="+- 0 379 379"/>
                <a:gd name="T11" fmla="*/ 379 h 276"/>
                <a:gd name="T12" fmla="+- 0 14214 14210"/>
                <a:gd name="T13" fmla="*/ T12 w 734"/>
                <a:gd name="T14" fmla="+- 0 398 379"/>
                <a:gd name="T15" fmla="*/ 398 h 276"/>
                <a:gd name="T16" fmla="+- 0 14944 14210"/>
                <a:gd name="T17" fmla="*/ T16 w 734"/>
                <a:gd name="T18" fmla="+- 0 398 379"/>
                <a:gd name="T19" fmla="*/ 398 h 276"/>
                <a:gd name="T20" fmla="+- 0 14943 14210"/>
                <a:gd name="T21" fmla="*/ T20 w 734"/>
                <a:gd name="T22" fmla="+- 0 398 379"/>
                <a:gd name="T23" fmla="*/ 398 h 276"/>
                <a:gd name="T24" fmla="+- 0 14941 14210"/>
                <a:gd name="T25" fmla="*/ T24 w 734"/>
                <a:gd name="T26" fmla="+- 0 398 379"/>
                <a:gd name="T27" fmla="*/ 398 h 276"/>
                <a:gd name="T28" fmla="+- 0 14907 14210"/>
                <a:gd name="T29" fmla="*/ T28 w 734"/>
                <a:gd name="T30" fmla="+- 0 398 379"/>
                <a:gd name="T31" fmla="*/ 398 h 276"/>
                <a:gd name="T32" fmla="+- 0 14907 14210"/>
                <a:gd name="T33" fmla="*/ T32 w 734"/>
                <a:gd name="T34" fmla="+- 0 422 379"/>
                <a:gd name="T35" fmla="*/ 422 h 276"/>
                <a:gd name="T36" fmla="+- 0 14876 14210"/>
                <a:gd name="T37" fmla="*/ T36 w 734"/>
                <a:gd name="T38" fmla="+- 0 616 379"/>
                <a:gd name="T39" fmla="*/ 616 h 276"/>
                <a:gd name="T40" fmla="+- 0 14290 14210"/>
                <a:gd name="T41" fmla="*/ T40 w 734"/>
                <a:gd name="T42" fmla="+- 0 616 379"/>
                <a:gd name="T43" fmla="*/ 616 h 276"/>
                <a:gd name="T44" fmla="+- 0 14282 14210"/>
                <a:gd name="T45" fmla="*/ T44 w 734"/>
                <a:gd name="T46" fmla="+- 0 567 379"/>
                <a:gd name="T47" fmla="*/ 567 h 276"/>
                <a:gd name="T48" fmla="+- 0 14282 14210"/>
                <a:gd name="T49" fmla="*/ T48 w 734"/>
                <a:gd name="T50" fmla="+- 0 626 379"/>
                <a:gd name="T51" fmla="*/ 626 h 276"/>
                <a:gd name="T52" fmla="+- 0 14250 14210"/>
                <a:gd name="T53" fmla="*/ T52 w 734"/>
                <a:gd name="T54" fmla="+- 0 422 379"/>
                <a:gd name="T55" fmla="*/ 422 h 276"/>
                <a:gd name="T56" fmla="+- 0 14250 14210"/>
                <a:gd name="T57" fmla="*/ T56 w 734"/>
                <a:gd name="T58" fmla="+- 0 422 379"/>
                <a:gd name="T59" fmla="*/ 422 h 276"/>
                <a:gd name="T60" fmla="+- 0 14281 14210"/>
                <a:gd name="T61" fmla="*/ T60 w 734"/>
                <a:gd name="T62" fmla="+- 0 620 379"/>
                <a:gd name="T63" fmla="*/ 620 h 276"/>
                <a:gd name="T64" fmla="+- 0 14282 14210"/>
                <a:gd name="T65" fmla="*/ T64 w 734"/>
                <a:gd name="T66" fmla="+- 0 626 379"/>
                <a:gd name="T67" fmla="*/ 626 h 276"/>
                <a:gd name="T68" fmla="+- 0 14282 14210"/>
                <a:gd name="T69" fmla="*/ T68 w 734"/>
                <a:gd name="T70" fmla="+- 0 567 379"/>
                <a:gd name="T71" fmla="*/ 567 h 276"/>
                <a:gd name="T72" fmla="+- 0 14259 14210"/>
                <a:gd name="T73" fmla="*/ T72 w 734"/>
                <a:gd name="T74" fmla="+- 0 422 379"/>
                <a:gd name="T75" fmla="*/ 422 h 276"/>
                <a:gd name="T76" fmla="+- 0 14907 14210"/>
                <a:gd name="T77" fmla="*/ T76 w 734"/>
                <a:gd name="T78" fmla="+- 0 422 379"/>
                <a:gd name="T79" fmla="*/ 422 h 276"/>
                <a:gd name="T80" fmla="+- 0 14907 14210"/>
                <a:gd name="T81" fmla="*/ T80 w 734"/>
                <a:gd name="T82" fmla="+- 0 398 379"/>
                <a:gd name="T83" fmla="*/ 398 h 276"/>
                <a:gd name="T84" fmla="+- 0 14216 14210"/>
                <a:gd name="T85" fmla="*/ T84 w 734"/>
                <a:gd name="T86" fmla="+- 0 398 379"/>
                <a:gd name="T87" fmla="*/ 398 h 276"/>
                <a:gd name="T88" fmla="+- 0 14214 14210"/>
                <a:gd name="T89" fmla="*/ T88 w 734"/>
                <a:gd name="T90" fmla="+- 0 398 379"/>
                <a:gd name="T91" fmla="*/ 398 h 276"/>
                <a:gd name="T92" fmla="+- 0 14239 14210"/>
                <a:gd name="T93" fmla="*/ T92 w 734"/>
                <a:gd name="T94" fmla="+- 0 538 379"/>
                <a:gd name="T95" fmla="*/ 538 h 276"/>
                <a:gd name="T96" fmla="+- 0 14253 14210"/>
                <a:gd name="T97" fmla="*/ T96 w 734"/>
                <a:gd name="T98" fmla="+- 0 610 379"/>
                <a:gd name="T99" fmla="*/ 610 h 276"/>
                <a:gd name="T100" fmla="+- 0 14258 14210"/>
                <a:gd name="T101" fmla="*/ T100 w 734"/>
                <a:gd name="T102" fmla="+- 0 639 379"/>
                <a:gd name="T103" fmla="*/ 639 h 276"/>
                <a:gd name="T104" fmla="+- 0 14260 14210"/>
                <a:gd name="T105" fmla="*/ T104 w 734"/>
                <a:gd name="T106" fmla="+- 0 647 379"/>
                <a:gd name="T107" fmla="*/ 647 h 276"/>
                <a:gd name="T108" fmla="+- 0 14262 14210"/>
                <a:gd name="T109" fmla="*/ T108 w 734"/>
                <a:gd name="T110" fmla="+- 0 654 379"/>
                <a:gd name="T111" fmla="*/ 654 h 276"/>
                <a:gd name="T112" fmla="+- 0 14268 14210"/>
                <a:gd name="T113" fmla="*/ T112 w 734"/>
                <a:gd name="T114" fmla="+- 0 655 379"/>
                <a:gd name="T115" fmla="*/ 655 h 276"/>
                <a:gd name="T116" fmla="+- 0 14896 14210"/>
                <a:gd name="T117" fmla="*/ T116 w 734"/>
                <a:gd name="T118" fmla="+- 0 655 379"/>
                <a:gd name="T119" fmla="*/ 655 h 276"/>
                <a:gd name="T120" fmla="+- 0 14901 14210"/>
                <a:gd name="T121" fmla="*/ T120 w 734"/>
                <a:gd name="T122" fmla="+- 0 626 379"/>
                <a:gd name="T123" fmla="*/ 626 h 276"/>
                <a:gd name="T124" fmla="+- 0 14939 14210"/>
                <a:gd name="T125" fmla="*/ T124 w 734"/>
                <a:gd name="T126" fmla="+- 0 422 379"/>
                <a:gd name="T127" fmla="*/ 422 h 276"/>
                <a:gd name="T128" fmla="+- 0 14944 14210"/>
                <a:gd name="T129" fmla="*/ T128 w 734"/>
                <a:gd name="T130" fmla="+- 0 398 379"/>
                <a:gd name="T131" fmla="*/ 398 h 2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734" h="276">
                  <a:moveTo>
                    <a:pt x="4" y="19"/>
                  </a:moveTo>
                  <a:lnTo>
                    <a:pt x="0" y="0"/>
                  </a:lnTo>
                  <a:lnTo>
                    <a:pt x="4" y="19"/>
                  </a:lnTo>
                  <a:close/>
                  <a:moveTo>
                    <a:pt x="734" y="19"/>
                  </a:moveTo>
                  <a:lnTo>
                    <a:pt x="733" y="19"/>
                  </a:lnTo>
                  <a:lnTo>
                    <a:pt x="731" y="19"/>
                  </a:lnTo>
                  <a:lnTo>
                    <a:pt x="697" y="19"/>
                  </a:lnTo>
                  <a:lnTo>
                    <a:pt x="697" y="43"/>
                  </a:lnTo>
                  <a:lnTo>
                    <a:pt x="666" y="237"/>
                  </a:lnTo>
                  <a:lnTo>
                    <a:pt x="80" y="237"/>
                  </a:lnTo>
                  <a:lnTo>
                    <a:pt x="72" y="188"/>
                  </a:lnTo>
                  <a:lnTo>
                    <a:pt x="72" y="247"/>
                  </a:lnTo>
                  <a:lnTo>
                    <a:pt x="40" y="43"/>
                  </a:lnTo>
                  <a:lnTo>
                    <a:pt x="71" y="241"/>
                  </a:lnTo>
                  <a:lnTo>
                    <a:pt x="72" y="247"/>
                  </a:lnTo>
                  <a:lnTo>
                    <a:pt x="72" y="188"/>
                  </a:lnTo>
                  <a:lnTo>
                    <a:pt x="49" y="43"/>
                  </a:lnTo>
                  <a:lnTo>
                    <a:pt x="697" y="43"/>
                  </a:lnTo>
                  <a:lnTo>
                    <a:pt x="697" y="19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29" y="159"/>
                  </a:lnTo>
                  <a:lnTo>
                    <a:pt x="43" y="231"/>
                  </a:lnTo>
                  <a:lnTo>
                    <a:pt x="48" y="260"/>
                  </a:lnTo>
                  <a:lnTo>
                    <a:pt x="50" y="268"/>
                  </a:lnTo>
                  <a:lnTo>
                    <a:pt x="52" y="275"/>
                  </a:lnTo>
                  <a:lnTo>
                    <a:pt x="58" y="276"/>
                  </a:lnTo>
                  <a:lnTo>
                    <a:pt x="686" y="276"/>
                  </a:lnTo>
                  <a:lnTo>
                    <a:pt x="691" y="247"/>
                  </a:lnTo>
                  <a:lnTo>
                    <a:pt x="729" y="43"/>
                  </a:lnTo>
                  <a:lnTo>
                    <a:pt x="734" y="19"/>
                  </a:lnTo>
                  <a:close/>
                </a:path>
              </a:pathLst>
            </a:custGeom>
            <a:solidFill>
              <a:srgbClr val="00839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AutoShape 315">
              <a:extLst>
                <a:ext uri="{FF2B5EF4-FFF2-40B4-BE49-F238E27FC236}">
                  <a16:creationId xmlns:a16="http://schemas.microsoft.com/office/drawing/2014/main" id="{815B723D-3387-D26E-DC8A-54EF93F61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1" y="639"/>
              <a:ext cx="538" cy="28"/>
            </a:xfrm>
            <a:custGeom>
              <a:avLst/>
              <a:gdLst>
                <a:gd name="T0" fmla="+- 0 14339 14312"/>
                <a:gd name="T1" fmla="*/ T0 w 538"/>
                <a:gd name="T2" fmla="+- 0 640 640"/>
                <a:gd name="T3" fmla="*/ 640 h 28"/>
                <a:gd name="T4" fmla="+- 0 14312 14312"/>
                <a:gd name="T5" fmla="*/ T4 w 538"/>
                <a:gd name="T6" fmla="+- 0 640 640"/>
                <a:gd name="T7" fmla="*/ 640 h 28"/>
                <a:gd name="T8" fmla="+- 0 14312 14312"/>
                <a:gd name="T9" fmla="*/ T8 w 538"/>
                <a:gd name="T10" fmla="+- 0 667 640"/>
                <a:gd name="T11" fmla="*/ 667 h 28"/>
                <a:gd name="T12" fmla="+- 0 14339 14312"/>
                <a:gd name="T13" fmla="*/ T12 w 538"/>
                <a:gd name="T14" fmla="+- 0 667 640"/>
                <a:gd name="T15" fmla="*/ 667 h 28"/>
                <a:gd name="T16" fmla="+- 0 14339 14312"/>
                <a:gd name="T17" fmla="*/ T16 w 538"/>
                <a:gd name="T18" fmla="+- 0 640 640"/>
                <a:gd name="T19" fmla="*/ 640 h 28"/>
                <a:gd name="T20" fmla="+- 0 14849 14312"/>
                <a:gd name="T21" fmla="*/ T20 w 538"/>
                <a:gd name="T22" fmla="+- 0 640 640"/>
                <a:gd name="T23" fmla="*/ 640 h 28"/>
                <a:gd name="T24" fmla="+- 0 14822 14312"/>
                <a:gd name="T25" fmla="*/ T24 w 538"/>
                <a:gd name="T26" fmla="+- 0 640 640"/>
                <a:gd name="T27" fmla="*/ 640 h 28"/>
                <a:gd name="T28" fmla="+- 0 14822 14312"/>
                <a:gd name="T29" fmla="*/ T28 w 538"/>
                <a:gd name="T30" fmla="+- 0 667 640"/>
                <a:gd name="T31" fmla="*/ 667 h 28"/>
                <a:gd name="T32" fmla="+- 0 14849 14312"/>
                <a:gd name="T33" fmla="*/ T32 w 538"/>
                <a:gd name="T34" fmla="+- 0 667 640"/>
                <a:gd name="T35" fmla="*/ 667 h 28"/>
                <a:gd name="T36" fmla="+- 0 14849 14312"/>
                <a:gd name="T37" fmla="*/ T36 w 538"/>
                <a:gd name="T38" fmla="+- 0 640 640"/>
                <a:gd name="T39" fmla="*/ 640 h 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538" h="28">
                  <a:moveTo>
                    <a:pt x="27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27" y="0"/>
                  </a:lnTo>
                  <a:close/>
                  <a:moveTo>
                    <a:pt x="537" y="0"/>
                  </a:moveTo>
                  <a:lnTo>
                    <a:pt x="510" y="0"/>
                  </a:lnTo>
                  <a:lnTo>
                    <a:pt x="510" y="27"/>
                  </a:lnTo>
                  <a:lnTo>
                    <a:pt x="537" y="27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AutoShape 314">
              <a:extLst>
                <a:ext uri="{FF2B5EF4-FFF2-40B4-BE49-F238E27FC236}">
                  <a16:creationId xmlns:a16="http://schemas.microsoft.com/office/drawing/2014/main" id="{2923CA7F-A7E3-3345-B4DF-E3C76C703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7" y="658"/>
              <a:ext cx="642" cy="422"/>
            </a:xfrm>
            <a:custGeom>
              <a:avLst/>
              <a:gdLst>
                <a:gd name="T0" fmla="+- 0 14257 14257"/>
                <a:gd name="T1" fmla="*/ T0 w 642"/>
                <a:gd name="T2" fmla="+- 0 690 658"/>
                <a:gd name="T3" fmla="*/ 690 h 422"/>
                <a:gd name="T4" fmla="+- 0 14895 14257"/>
                <a:gd name="T5" fmla="*/ T4 w 642"/>
                <a:gd name="T6" fmla="+- 0 1078 658"/>
                <a:gd name="T7" fmla="*/ 1078 h 422"/>
                <a:gd name="T8" fmla="+- 0 14899 14257"/>
                <a:gd name="T9" fmla="*/ T8 w 642"/>
                <a:gd name="T10" fmla="+- 0 912 658"/>
                <a:gd name="T11" fmla="*/ 912 h 422"/>
                <a:gd name="T12" fmla="+- 0 14289 14257"/>
                <a:gd name="T13" fmla="*/ T12 w 642"/>
                <a:gd name="T14" fmla="+- 0 840 658"/>
                <a:gd name="T15" fmla="*/ 840 h 422"/>
                <a:gd name="T16" fmla="+- 0 14844 14257"/>
                <a:gd name="T17" fmla="*/ T16 w 642"/>
                <a:gd name="T18" fmla="+- 0 790 658"/>
                <a:gd name="T19" fmla="*/ 790 h 422"/>
                <a:gd name="T20" fmla="+- 0 14899 14257"/>
                <a:gd name="T21" fmla="*/ T20 w 642"/>
                <a:gd name="T22" fmla="+- 0 744 658"/>
                <a:gd name="T23" fmla="*/ 744 h 422"/>
                <a:gd name="T24" fmla="+- 0 14899 14257"/>
                <a:gd name="T25" fmla="*/ T24 w 642"/>
                <a:gd name="T26" fmla="+- 0 690 658"/>
                <a:gd name="T27" fmla="*/ 690 h 422"/>
                <a:gd name="T28" fmla="+- 0 14885 14257"/>
                <a:gd name="T29" fmla="*/ T28 w 642"/>
                <a:gd name="T30" fmla="+- 0 1080 658"/>
                <a:gd name="T31" fmla="*/ 1080 h 422"/>
                <a:gd name="T32" fmla="+- 0 14899 14257"/>
                <a:gd name="T33" fmla="*/ T32 w 642"/>
                <a:gd name="T34" fmla="+- 0 944 658"/>
                <a:gd name="T35" fmla="*/ 944 h 422"/>
                <a:gd name="T36" fmla="+- 0 14370 14257"/>
                <a:gd name="T37" fmla="*/ T36 w 642"/>
                <a:gd name="T38" fmla="+- 0 880 658"/>
                <a:gd name="T39" fmla="*/ 880 h 422"/>
                <a:gd name="T40" fmla="+- 0 14402 14257"/>
                <a:gd name="T41" fmla="*/ T40 w 642"/>
                <a:gd name="T42" fmla="+- 0 880 658"/>
                <a:gd name="T43" fmla="*/ 880 h 422"/>
                <a:gd name="T44" fmla="+- 0 14614 14257"/>
                <a:gd name="T45" fmla="*/ T44 w 642"/>
                <a:gd name="T46" fmla="+- 0 912 658"/>
                <a:gd name="T47" fmla="*/ 912 h 422"/>
                <a:gd name="T48" fmla="+- 0 14677 14257"/>
                <a:gd name="T49" fmla="*/ T48 w 642"/>
                <a:gd name="T50" fmla="+- 0 912 658"/>
                <a:gd name="T51" fmla="*/ 912 h 422"/>
                <a:gd name="T52" fmla="+- 0 14718 14257"/>
                <a:gd name="T53" fmla="*/ T52 w 642"/>
                <a:gd name="T54" fmla="+- 0 880 658"/>
                <a:gd name="T55" fmla="*/ 880 h 422"/>
                <a:gd name="T56" fmla="+- 0 14799 14257"/>
                <a:gd name="T57" fmla="*/ T56 w 642"/>
                <a:gd name="T58" fmla="+- 0 880 658"/>
                <a:gd name="T59" fmla="*/ 880 h 422"/>
                <a:gd name="T60" fmla="+- 0 14831 14257"/>
                <a:gd name="T61" fmla="*/ T60 w 642"/>
                <a:gd name="T62" fmla="+- 0 880 658"/>
                <a:gd name="T63" fmla="*/ 880 h 422"/>
                <a:gd name="T64" fmla="+- 0 14867 14257"/>
                <a:gd name="T65" fmla="*/ T64 w 642"/>
                <a:gd name="T66" fmla="+- 0 912 658"/>
                <a:gd name="T67" fmla="*/ 912 h 422"/>
                <a:gd name="T68" fmla="+- 0 14366 14257"/>
                <a:gd name="T69" fmla="*/ T68 w 642"/>
                <a:gd name="T70" fmla="+- 0 872 658"/>
                <a:gd name="T71" fmla="*/ 872 h 422"/>
                <a:gd name="T72" fmla="+- 0 14406 14257"/>
                <a:gd name="T73" fmla="*/ T72 w 642"/>
                <a:gd name="T74" fmla="+- 0 840 658"/>
                <a:gd name="T75" fmla="*/ 840 h 422"/>
                <a:gd name="T76" fmla="+- 0 14488 14257"/>
                <a:gd name="T77" fmla="*/ T76 w 642"/>
                <a:gd name="T78" fmla="+- 0 840 658"/>
                <a:gd name="T79" fmla="*/ 840 h 422"/>
                <a:gd name="T80" fmla="+- 0 14519 14257"/>
                <a:gd name="T81" fmla="*/ T80 w 642"/>
                <a:gd name="T82" fmla="+- 0 840 658"/>
                <a:gd name="T83" fmla="*/ 840 h 422"/>
                <a:gd name="T84" fmla="+- 0 14560 14257"/>
                <a:gd name="T85" fmla="*/ T84 w 642"/>
                <a:gd name="T86" fmla="+- 0 872 658"/>
                <a:gd name="T87" fmla="*/ 872 h 422"/>
                <a:gd name="T88" fmla="+- 0 14641 14257"/>
                <a:gd name="T89" fmla="*/ T88 w 642"/>
                <a:gd name="T90" fmla="+- 0 872 658"/>
                <a:gd name="T91" fmla="*/ 872 h 422"/>
                <a:gd name="T92" fmla="+- 0 14718 14257"/>
                <a:gd name="T93" fmla="*/ T92 w 642"/>
                <a:gd name="T94" fmla="+- 0 840 658"/>
                <a:gd name="T95" fmla="*/ 840 h 422"/>
                <a:gd name="T96" fmla="+- 0 14772 14257"/>
                <a:gd name="T97" fmla="*/ T96 w 642"/>
                <a:gd name="T98" fmla="+- 0 866 658"/>
                <a:gd name="T99" fmla="*/ 866 h 422"/>
                <a:gd name="T100" fmla="+- 0 14808 14257"/>
                <a:gd name="T101" fmla="*/ T100 w 642"/>
                <a:gd name="T102" fmla="+- 0 840 658"/>
                <a:gd name="T103" fmla="*/ 840 h 422"/>
                <a:gd name="T104" fmla="+- 0 14899 14257"/>
                <a:gd name="T105" fmla="*/ T104 w 642"/>
                <a:gd name="T106" fmla="+- 0 858 658"/>
                <a:gd name="T107" fmla="*/ 858 h 422"/>
                <a:gd name="T108" fmla="+- 0 14835 14257"/>
                <a:gd name="T109" fmla="*/ T108 w 642"/>
                <a:gd name="T110" fmla="+- 0 786 658"/>
                <a:gd name="T111" fmla="*/ 786 h 422"/>
                <a:gd name="T112" fmla="+- 0 14844 14257"/>
                <a:gd name="T113" fmla="*/ T112 w 642"/>
                <a:gd name="T114" fmla="+- 0 758 658"/>
                <a:gd name="T115" fmla="*/ 758 h 422"/>
                <a:gd name="T116" fmla="+- 0 14388 14257"/>
                <a:gd name="T117" fmla="*/ T116 w 642"/>
                <a:gd name="T118" fmla="+- 0 798 658"/>
                <a:gd name="T119" fmla="*/ 798 h 422"/>
                <a:gd name="T120" fmla="+- 0 14420 14257"/>
                <a:gd name="T121" fmla="*/ T120 w 642"/>
                <a:gd name="T122" fmla="+- 0 798 658"/>
                <a:gd name="T123" fmla="*/ 798 h 422"/>
                <a:gd name="T124" fmla="+- 0 14461 14257"/>
                <a:gd name="T125" fmla="*/ T124 w 642"/>
                <a:gd name="T126" fmla="+- 0 830 658"/>
                <a:gd name="T127" fmla="*/ 830 h 422"/>
                <a:gd name="T128" fmla="+- 0 14510 14257"/>
                <a:gd name="T129" fmla="*/ T128 w 642"/>
                <a:gd name="T130" fmla="+- 0 830 658"/>
                <a:gd name="T131" fmla="*/ 830 h 422"/>
                <a:gd name="T132" fmla="+- 0 14551 14257"/>
                <a:gd name="T133" fmla="*/ T132 w 642"/>
                <a:gd name="T134" fmla="+- 0 798 658"/>
                <a:gd name="T135" fmla="*/ 798 h 422"/>
                <a:gd name="T136" fmla="+- 0 14632 14257"/>
                <a:gd name="T137" fmla="*/ T136 w 642"/>
                <a:gd name="T138" fmla="+- 0 798 658"/>
                <a:gd name="T139" fmla="*/ 798 h 422"/>
                <a:gd name="T140" fmla="+- 0 14664 14257"/>
                <a:gd name="T141" fmla="*/ T140 w 642"/>
                <a:gd name="T142" fmla="+- 0 798 658"/>
                <a:gd name="T143" fmla="*/ 798 h 422"/>
                <a:gd name="T144" fmla="+- 0 14749 14257"/>
                <a:gd name="T145" fmla="*/ T144 w 642"/>
                <a:gd name="T146" fmla="+- 0 830 658"/>
                <a:gd name="T147" fmla="*/ 830 h 422"/>
                <a:gd name="T148" fmla="+- 0 14799 14257"/>
                <a:gd name="T149" fmla="*/ T148 w 642"/>
                <a:gd name="T150" fmla="+- 0 798 658"/>
                <a:gd name="T151" fmla="*/ 798 h 422"/>
                <a:gd name="T152" fmla="+- 0 14835 14257"/>
                <a:gd name="T153" fmla="*/ T152 w 642"/>
                <a:gd name="T154" fmla="+- 0 826 658"/>
                <a:gd name="T155" fmla="*/ 826 h 422"/>
                <a:gd name="T156" fmla="+- 0 14352 14257"/>
                <a:gd name="T157" fmla="*/ T156 w 642"/>
                <a:gd name="T158" fmla="+- 0 790 658"/>
                <a:gd name="T159" fmla="*/ 790 h 422"/>
                <a:gd name="T160" fmla="+- 0 14393 14257"/>
                <a:gd name="T161" fmla="*/ T160 w 642"/>
                <a:gd name="T162" fmla="+- 0 758 658"/>
                <a:gd name="T163" fmla="*/ 758 h 422"/>
                <a:gd name="T164" fmla="+- 0 14474 14257"/>
                <a:gd name="T165" fmla="*/ T164 w 642"/>
                <a:gd name="T166" fmla="+- 0 758 658"/>
                <a:gd name="T167" fmla="*/ 758 h 422"/>
                <a:gd name="T168" fmla="+- 0 14506 14257"/>
                <a:gd name="T169" fmla="*/ T168 w 642"/>
                <a:gd name="T170" fmla="+- 0 758 658"/>
                <a:gd name="T171" fmla="*/ 758 h 422"/>
                <a:gd name="T172" fmla="+- 0 14546 14257"/>
                <a:gd name="T173" fmla="*/ T172 w 642"/>
                <a:gd name="T174" fmla="+- 0 790 658"/>
                <a:gd name="T175" fmla="*/ 790 h 422"/>
                <a:gd name="T176" fmla="+- 0 14596 14257"/>
                <a:gd name="T177" fmla="*/ T176 w 642"/>
                <a:gd name="T178" fmla="+- 0 790 658"/>
                <a:gd name="T179" fmla="*/ 790 h 422"/>
                <a:gd name="T180" fmla="+- 0 14637 14257"/>
                <a:gd name="T181" fmla="*/ T180 w 642"/>
                <a:gd name="T182" fmla="+- 0 758 658"/>
                <a:gd name="T183" fmla="*/ 758 h 422"/>
                <a:gd name="T184" fmla="+- 0 14718 14257"/>
                <a:gd name="T185" fmla="*/ T184 w 642"/>
                <a:gd name="T186" fmla="+- 0 758 658"/>
                <a:gd name="T187" fmla="*/ 758 h 422"/>
                <a:gd name="T188" fmla="+- 0 14749 14257"/>
                <a:gd name="T189" fmla="*/ T188 w 642"/>
                <a:gd name="T190" fmla="+- 0 758 658"/>
                <a:gd name="T191" fmla="*/ 758 h 422"/>
                <a:gd name="T192" fmla="+- 0 14808 14257"/>
                <a:gd name="T193" fmla="*/ T192 w 642"/>
                <a:gd name="T194" fmla="+- 0 758 658"/>
                <a:gd name="T195" fmla="*/ 758 h 422"/>
                <a:gd name="T196" fmla="+- 0 14867 14257"/>
                <a:gd name="T197" fmla="*/ T196 w 642"/>
                <a:gd name="T198" fmla="+- 0 754 658"/>
                <a:gd name="T199" fmla="*/ 754 h 422"/>
                <a:gd name="T200" fmla="+- 0 14799 14257"/>
                <a:gd name="T201" fmla="*/ T200 w 642"/>
                <a:gd name="T202" fmla="+- 0 744 658"/>
                <a:gd name="T203" fmla="*/ 744 h 422"/>
                <a:gd name="T204" fmla="+- 0 14899 14257"/>
                <a:gd name="T205" fmla="*/ T204 w 642"/>
                <a:gd name="T206" fmla="+- 0 744 658"/>
                <a:gd name="T207" fmla="*/ 744 h 422"/>
                <a:gd name="T208" fmla="+- 0 14343 14257"/>
                <a:gd name="T209" fmla="*/ T208 w 642"/>
                <a:gd name="T210" fmla="+- 0 740 658"/>
                <a:gd name="T211" fmla="*/ 740 h 422"/>
                <a:gd name="T212" fmla="+- 0 14406 14257"/>
                <a:gd name="T213" fmla="*/ T212 w 642"/>
                <a:gd name="T214" fmla="+- 0 740 658"/>
                <a:gd name="T215" fmla="*/ 740 h 422"/>
                <a:gd name="T216" fmla="+- 0 14461 14257"/>
                <a:gd name="T217" fmla="*/ T216 w 642"/>
                <a:gd name="T218" fmla="+- 0 718 658"/>
                <a:gd name="T219" fmla="*/ 718 h 422"/>
                <a:gd name="T220" fmla="+- 0 14569 14257"/>
                <a:gd name="T221" fmla="*/ T220 w 642"/>
                <a:gd name="T222" fmla="+- 0 718 658"/>
                <a:gd name="T223" fmla="*/ 718 h 422"/>
                <a:gd name="T224" fmla="+- 0 14614 14257"/>
                <a:gd name="T225" fmla="*/ T224 w 642"/>
                <a:gd name="T226" fmla="+- 0 718 658"/>
                <a:gd name="T227" fmla="*/ 718 h 422"/>
                <a:gd name="T228" fmla="+- 0 14668 14257"/>
                <a:gd name="T229" fmla="*/ T228 w 642"/>
                <a:gd name="T230" fmla="+- 0 740 658"/>
                <a:gd name="T231" fmla="*/ 740 h 422"/>
                <a:gd name="T232" fmla="+- 0 14731 14257"/>
                <a:gd name="T233" fmla="*/ T232 w 642"/>
                <a:gd name="T234" fmla="+- 0 740 658"/>
                <a:gd name="T235" fmla="*/ 740 h 422"/>
                <a:gd name="T236" fmla="+- 0 14772 14257"/>
                <a:gd name="T237" fmla="*/ T236 w 642"/>
                <a:gd name="T238" fmla="+- 0 718 658"/>
                <a:gd name="T239" fmla="*/ 718 h 4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642" h="422">
                  <a:moveTo>
                    <a:pt x="615" y="0"/>
                  </a:moveTo>
                  <a:lnTo>
                    <a:pt x="610" y="2"/>
                  </a:lnTo>
                  <a:lnTo>
                    <a:pt x="14" y="2"/>
                  </a:lnTo>
                  <a:lnTo>
                    <a:pt x="4" y="4"/>
                  </a:lnTo>
                  <a:lnTo>
                    <a:pt x="1" y="14"/>
                  </a:lnTo>
                  <a:lnTo>
                    <a:pt x="0" y="32"/>
                  </a:lnTo>
                  <a:lnTo>
                    <a:pt x="0" y="390"/>
                  </a:lnTo>
                  <a:lnTo>
                    <a:pt x="5" y="410"/>
                  </a:lnTo>
                  <a:lnTo>
                    <a:pt x="16" y="418"/>
                  </a:lnTo>
                  <a:lnTo>
                    <a:pt x="27" y="422"/>
                  </a:lnTo>
                  <a:lnTo>
                    <a:pt x="32" y="420"/>
                  </a:lnTo>
                  <a:lnTo>
                    <a:pt x="638" y="420"/>
                  </a:lnTo>
                  <a:lnTo>
                    <a:pt x="641" y="410"/>
                  </a:lnTo>
                  <a:lnTo>
                    <a:pt x="641" y="394"/>
                  </a:lnTo>
                  <a:lnTo>
                    <a:pt x="190" y="394"/>
                  </a:lnTo>
                  <a:lnTo>
                    <a:pt x="190" y="286"/>
                  </a:lnTo>
                  <a:lnTo>
                    <a:pt x="642" y="286"/>
                  </a:lnTo>
                  <a:lnTo>
                    <a:pt x="642" y="254"/>
                  </a:lnTo>
                  <a:lnTo>
                    <a:pt x="32" y="254"/>
                  </a:lnTo>
                  <a:lnTo>
                    <a:pt x="32" y="222"/>
                  </a:lnTo>
                  <a:lnTo>
                    <a:pt x="587" y="222"/>
                  </a:lnTo>
                  <a:lnTo>
                    <a:pt x="587" y="214"/>
                  </a:lnTo>
                  <a:lnTo>
                    <a:pt x="32" y="214"/>
                  </a:lnTo>
                  <a:lnTo>
                    <a:pt x="32" y="182"/>
                  </a:lnTo>
                  <a:lnTo>
                    <a:pt x="587" y="182"/>
                  </a:lnTo>
                  <a:lnTo>
                    <a:pt x="587" y="172"/>
                  </a:lnTo>
                  <a:lnTo>
                    <a:pt x="32" y="172"/>
                  </a:lnTo>
                  <a:lnTo>
                    <a:pt x="32" y="140"/>
                  </a:lnTo>
                  <a:lnTo>
                    <a:pt x="587" y="140"/>
                  </a:lnTo>
                  <a:lnTo>
                    <a:pt x="587" y="132"/>
                  </a:lnTo>
                  <a:lnTo>
                    <a:pt x="32" y="132"/>
                  </a:lnTo>
                  <a:lnTo>
                    <a:pt x="32" y="100"/>
                  </a:lnTo>
                  <a:lnTo>
                    <a:pt x="587" y="100"/>
                  </a:lnTo>
                  <a:lnTo>
                    <a:pt x="587" y="96"/>
                  </a:lnTo>
                  <a:lnTo>
                    <a:pt x="642" y="96"/>
                  </a:lnTo>
                  <a:lnTo>
                    <a:pt x="642" y="86"/>
                  </a:lnTo>
                  <a:lnTo>
                    <a:pt x="515" y="86"/>
                  </a:lnTo>
                  <a:lnTo>
                    <a:pt x="515" y="82"/>
                  </a:lnTo>
                  <a:lnTo>
                    <a:pt x="41" y="82"/>
                  </a:lnTo>
                  <a:lnTo>
                    <a:pt x="41" y="60"/>
                  </a:lnTo>
                  <a:lnTo>
                    <a:pt x="642" y="60"/>
                  </a:lnTo>
                  <a:lnTo>
                    <a:pt x="642" y="32"/>
                  </a:lnTo>
                  <a:lnTo>
                    <a:pt x="637" y="12"/>
                  </a:lnTo>
                  <a:lnTo>
                    <a:pt x="626" y="4"/>
                  </a:lnTo>
                  <a:lnTo>
                    <a:pt x="615" y="0"/>
                  </a:lnTo>
                  <a:close/>
                  <a:moveTo>
                    <a:pt x="638" y="420"/>
                  </a:moveTo>
                  <a:lnTo>
                    <a:pt x="610" y="420"/>
                  </a:lnTo>
                  <a:lnTo>
                    <a:pt x="628" y="422"/>
                  </a:lnTo>
                  <a:lnTo>
                    <a:pt x="638" y="420"/>
                  </a:lnTo>
                  <a:close/>
                  <a:moveTo>
                    <a:pt x="642" y="286"/>
                  </a:moveTo>
                  <a:lnTo>
                    <a:pt x="334" y="286"/>
                  </a:lnTo>
                  <a:lnTo>
                    <a:pt x="334" y="394"/>
                  </a:lnTo>
                  <a:lnTo>
                    <a:pt x="641" y="394"/>
                  </a:lnTo>
                  <a:lnTo>
                    <a:pt x="642" y="286"/>
                  </a:lnTo>
                  <a:close/>
                  <a:moveTo>
                    <a:pt x="73" y="222"/>
                  </a:moveTo>
                  <a:lnTo>
                    <a:pt x="64" y="222"/>
                  </a:lnTo>
                  <a:lnTo>
                    <a:pt x="64" y="254"/>
                  </a:lnTo>
                  <a:lnTo>
                    <a:pt x="73" y="254"/>
                  </a:lnTo>
                  <a:lnTo>
                    <a:pt x="73" y="222"/>
                  </a:lnTo>
                  <a:close/>
                  <a:moveTo>
                    <a:pt x="113" y="222"/>
                  </a:moveTo>
                  <a:lnTo>
                    <a:pt x="104" y="222"/>
                  </a:lnTo>
                  <a:lnTo>
                    <a:pt x="104" y="254"/>
                  </a:lnTo>
                  <a:lnTo>
                    <a:pt x="113" y="254"/>
                  </a:lnTo>
                  <a:lnTo>
                    <a:pt x="113" y="222"/>
                  </a:lnTo>
                  <a:close/>
                  <a:moveTo>
                    <a:pt x="158" y="222"/>
                  </a:moveTo>
                  <a:lnTo>
                    <a:pt x="145" y="222"/>
                  </a:lnTo>
                  <a:lnTo>
                    <a:pt x="145" y="254"/>
                  </a:lnTo>
                  <a:lnTo>
                    <a:pt x="158" y="254"/>
                  </a:lnTo>
                  <a:lnTo>
                    <a:pt x="158" y="222"/>
                  </a:lnTo>
                  <a:close/>
                  <a:moveTo>
                    <a:pt x="366" y="222"/>
                  </a:moveTo>
                  <a:lnTo>
                    <a:pt x="357" y="222"/>
                  </a:lnTo>
                  <a:lnTo>
                    <a:pt x="357" y="254"/>
                  </a:lnTo>
                  <a:lnTo>
                    <a:pt x="366" y="254"/>
                  </a:lnTo>
                  <a:lnTo>
                    <a:pt x="366" y="222"/>
                  </a:lnTo>
                  <a:close/>
                  <a:moveTo>
                    <a:pt x="420" y="222"/>
                  </a:moveTo>
                  <a:lnTo>
                    <a:pt x="398" y="222"/>
                  </a:lnTo>
                  <a:lnTo>
                    <a:pt x="398" y="254"/>
                  </a:lnTo>
                  <a:lnTo>
                    <a:pt x="420" y="254"/>
                  </a:lnTo>
                  <a:lnTo>
                    <a:pt x="420" y="222"/>
                  </a:lnTo>
                  <a:close/>
                  <a:moveTo>
                    <a:pt x="461" y="222"/>
                  </a:moveTo>
                  <a:lnTo>
                    <a:pt x="452" y="222"/>
                  </a:lnTo>
                  <a:lnTo>
                    <a:pt x="452" y="254"/>
                  </a:lnTo>
                  <a:lnTo>
                    <a:pt x="461" y="254"/>
                  </a:lnTo>
                  <a:lnTo>
                    <a:pt x="461" y="222"/>
                  </a:lnTo>
                  <a:close/>
                  <a:moveTo>
                    <a:pt x="497" y="222"/>
                  </a:moveTo>
                  <a:lnTo>
                    <a:pt x="492" y="222"/>
                  </a:lnTo>
                  <a:lnTo>
                    <a:pt x="492" y="254"/>
                  </a:lnTo>
                  <a:lnTo>
                    <a:pt x="497" y="254"/>
                  </a:lnTo>
                  <a:lnTo>
                    <a:pt x="497" y="222"/>
                  </a:lnTo>
                  <a:close/>
                  <a:moveTo>
                    <a:pt x="542" y="222"/>
                  </a:moveTo>
                  <a:lnTo>
                    <a:pt x="529" y="222"/>
                  </a:lnTo>
                  <a:lnTo>
                    <a:pt x="529" y="254"/>
                  </a:lnTo>
                  <a:lnTo>
                    <a:pt x="542" y="254"/>
                  </a:lnTo>
                  <a:lnTo>
                    <a:pt x="542" y="222"/>
                  </a:lnTo>
                  <a:close/>
                  <a:moveTo>
                    <a:pt x="587" y="222"/>
                  </a:moveTo>
                  <a:lnTo>
                    <a:pt x="574" y="222"/>
                  </a:lnTo>
                  <a:lnTo>
                    <a:pt x="574" y="254"/>
                  </a:lnTo>
                  <a:lnTo>
                    <a:pt x="587" y="254"/>
                  </a:lnTo>
                  <a:lnTo>
                    <a:pt x="587" y="222"/>
                  </a:lnTo>
                  <a:close/>
                  <a:moveTo>
                    <a:pt x="642" y="200"/>
                  </a:moveTo>
                  <a:lnTo>
                    <a:pt x="610" y="200"/>
                  </a:lnTo>
                  <a:lnTo>
                    <a:pt x="610" y="254"/>
                  </a:lnTo>
                  <a:lnTo>
                    <a:pt x="642" y="254"/>
                  </a:lnTo>
                  <a:lnTo>
                    <a:pt x="642" y="200"/>
                  </a:lnTo>
                  <a:close/>
                  <a:moveTo>
                    <a:pt x="109" y="182"/>
                  </a:moveTo>
                  <a:lnTo>
                    <a:pt x="100" y="182"/>
                  </a:lnTo>
                  <a:lnTo>
                    <a:pt x="100" y="214"/>
                  </a:lnTo>
                  <a:lnTo>
                    <a:pt x="109" y="214"/>
                  </a:lnTo>
                  <a:lnTo>
                    <a:pt x="109" y="182"/>
                  </a:lnTo>
                  <a:close/>
                  <a:moveTo>
                    <a:pt x="149" y="182"/>
                  </a:moveTo>
                  <a:lnTo>
                    <a:pt x="140" y="182"/>
                  </a:lnTo>
                  <a:lnTo>
                    <a:pt x="140" y="214"/>
                  </a:lnTo>
                  <a:lnTo>
                    <a:pt x="149" y="214"/>
                  </a:lnTo>
                  <a:lnTo>
                    <a:pt x="149" y="182"/>
                  </a:lnTo>
                  <a:close/>
                  <a:moveTo>
                    <a:pt x="190" y="182"/>
                  </a:moveTo>
                  <a:lnTo>
                    <a:pt x="181" y="182"/>
                  </a:lnTo>
                  <a:lnTo>
                    <a:pt x="181" y="214"/>
                  </a:lnTo>
                  <a:lnTo>
                    <a:pt x="190" y="214"/>
                  </a:lnTo>
                  <a:lnTo>
                    <a:pt x="190" y="182"/>
                  </a:lnTo>
                  <a:close/>
                  <a:moveTo>
                    <a:pt x="231" y="182"/>
                  </a:moveTo>
                  <a:lnTo>
                    <a:pt x="222" y="182"/>
                  </a:lnTo>
                  <a:lnTo>
                    <a:pt x="222" y="214"/>
                  </a:lnTo>
                  <a:lnTo>
                    <a:pt x="231" y="214"/>
                  </a:lnTo>
                  <a:lnTo>
                    <a:pt x="231" y="182"/>
                  </a:lnTo>
                  <a:close/>
                  <a:moveTo>
                    <a:pt x="271" y="182"/>
                  </a:moveTo>
                  <a:lnTo>
                    <a:pt x="262" y="182"/>
                  </a:lnTo>
                  <a:lnTo>
                    <a:pt x="262" y="214"/>
                  </a:lnTo>
                  <a:lnTo>
                    <a:pt x="271" y="214"/>
                  </a:lnTo>
                  <a:lnTo>
                    <a:pt x="271" y="182"/>
                  </a:lnTo>
                  <a:close/>
                  <a:moveTo>
                    <a:pt x="312" y="182"/>
                  </a:moveTo>
                  <a:lnTo>
                    <a:pt x="303" y="182"/>
                  </a:lnTo>
                  <a:lnTo>
                    <a:pt x="303" y="214"/>
                  </a:lnTo>
                  <a:lnTo>
                    <a:pt x="312" y="214"/>
                  </a:lnTo>
                  <a:lnTo>
                    <a:pt x="312" y="182"/>
                  </a:lnTo>
                  <a:close/>
                  <a:moveTo>
                    <a:pt x="384" y="182"/>
                  </a:moveTo>
                  <a:lnTo>
                    <a:pt x="344" y="182"/>
                  </a:lnTo>
                  <a:lnTo>
                    <a:pt x="344" y="214"/>
                  </a:lnTo>
                  <a:lnTo>
                    <a:pt x="384" y="214"/>
                  </a:lnTo>
                  <a:lnTo>
                    <a:pt x="384" y="182"/>
                  </a:lnTo>
                  <a:close/>
                  <a:moveTo>
                    <a:pt x="461" y="182"/>
                  </a:moveTo>
                  <a:lnTo>
                    <a:pt x="452" y="182"/>
                  </a:lnTo>
                  <a:lnTo>
                    <a:pt x="452" y="214"/>
                  </a:lnTo>
                  <a:lnTo>
                    <a:pt x="461" y="214"/>
                  </a:lnTo>
                  <a:lnTo>
                    <a:pt x="461" y="182"/>
                  </a:lnTo>
                  <a:close/>
                  <a:moveTo>
                    <a:pt x="515" y="182"/>
                  </a:moveTo>
                  <a:lnTo>
                    <a:pt x="492" y="182"/>
                  </a:lnTo>
                  <a:lnTo>
                    <a:pt x="492" y="214"/>
                  </a:lnTo>
                  <a:lnTo>
                    <a:pt x="587" y="214"/>
                  </a:lnTo>
                  <a:lnTo>
                    <a:pt x="587" y="208"/>
                  </a:lnTo>
                  <a:lnTo>
                    <a:pt x="515" y="208"/>
                  </a:lnTo>
                  <a:lnTo>
                    <a:pt x="515" y="182"/>
                  </a:lnTo>
                  <a:close/>
                  <a:moveTo>
                    <a:pt x="551" y="182"/>
                  </a:moveTo>
                  <a:lnTo>
                    <a:pt x="542" y="182"/>
                  </a:lnTo>
                  <a:lnTo>
                    <a:pt x="542" y="208"/>
                  </a:lnTo>
                  <a:lnTo>
                    <a:pt x="551" y="208"/>
                  </a:lnTo>
                  <a:lnTo>
                    <a:pt x="551" y="182"/>
                  </a:lnTo>
                  <a:close/>
                  <a:moveTo>
                    <a:pt x="587" y="182"/>
                  </a:moveTo>
                  <a:lnTo>
                    <a:pt x="578" y="182"/>
                  </a:lnTo>
                  <a:lnTo>
                    <a:pt x="578" y="208"/>
                  </a:lnTo>
                  <a:lnTo>
                    <a:pt x="587" y="208"/>
                  </a:lnTo>
                  <a:lnTo>
                    <a:pt x="587" y="200"/>
                  </a:lnTo>
                  <a:lnTo>
                    <a:pt x="642" y="200"/>
                  </a:lnTo>
                  <a:lnTo>
                    <a:pt x="642" y="190"/>
                  </a:lnTo>
                  <a:lnTo>
                    <a:pt x="587" y="190"/>
                  </a:lnTo>
                  <a:lnTo>
                    <a:pt x="587" y="182"/>
                  </a:lnTo>
                  <a:close/>
                  <a:moveTo>
                    <a:pt x="587" y="100"/>
                  </a:moveTo>
                  <a:lnTo>
                    <a:pt x="578" y="100"/>
                  </a:lnTo>
                  <a:lnTo>
                    <a:pt x="578" y="128"/>
                  </a:lnTo>
                  <a:lnTo>
                    <a:pt x="610" y="128"/>
                  </a:lnTo>
                  <a:lnTo>
                    <a:pt x="610" y="190"/>
                  </a:lnTo>
                  <a:lnTo>
                    <a:pt x="642" y="190"/>
                  </a:lnTo>
                  <a:lnTo>
                    <a:pt x="642" y="118"/>
                  </a:lnTo>
                  <a:lnTo>
                    <a:pt x="587" y="118"/>
                  </a:lnTo>
                  <a:lnTo>
                    <a:pt x="587" y="100"/>
                  </a:lnTo>
                  <a:close/>
                  <a:moveTo>
                    <a:pt x="91" y="140"/>
                  </a:moveTo>
                  <a:lnTo>
                    <a:pt x="82" y="140"/>
                  </a:lnTo>
                  <a:lnTo>
                    <a:pt x="82" y="172"/>
                  </a:lnTo>
                  <a:lnTo>
                    <a:pt x="91" y="172"/>
                  </a:lnTo>
                  <a:lnTo>
                    <a:pt x="91" y="140"/>
                  </a:lnTo>
                  <a:close/>
                  <a:moveTo>
                    <a:pt x="131" y="140"/>
                  </a:moveTo>
                  <a:lnTo>
                    <a:pt x="122" y="140"/>
                  </a:lnTo>
                  <a:lnTo>
                    <a:pt x="122" y="172"/>
                  </a:lnTo>
                  <a:lnTo>
                    <a:pt x="131" y="172"/>
                  </a:lnTo>
                  <a:lnTo>
                    <a:pt x="131" y="140"/>
                  </a:lnTo>
                  <a:close/>
                  <a:moveTo>
                    <a:pt x="172" y="140"/>
                  </a:moveTo>
                  <a:lnTo>
                    <a:pt x="163" y="140"/>
                  </a:lnTo>
                  <a:lnTo>
                    <a:pt x="163" y="172"/>
                  </a:lnTo>
                  <a:lnTo>
                    <a:pt x="172" y="172"/>
                  </a:lnTo>
                  <a:lnTo>
                    <a:pt x="172" y="140"/>
                  </a:lnTo>
                  <a:close/>
                  <a:moveTo>
                    <a:pt x="213" y="140"/>
                  </a:moveTo>
                  <a:lnTo>
                    <a:pt x="204" y="140"/>
                  </a:lnTo>
                  <a:lnTo>
                    <a:pt x="204" y="172"/>
                  </a:lnTo>
                  <a:lnTo>
                    <a:pt x="213" y="172"/>
                  </a:lnTo>
                  <a:lnTo>
                    <a:pt x="213" y="140"/>
                  </a:lnTo>
                  <a:close/>
                  <a:moveTo>
                    <a:pt x="253" y="140"/>
                  </a:moveTo>
                  <a:lnTo>
                    <a:pt x="244" y="140"/>
                  </a:lnTo>
                  <a:lnTo>
                    <a:pt x="244" y="172"/>
                  </a:lnTo>
                  <a:lnTo>
                    <a:pt x="253" y="172"/>
                  </a:lnTo>
                  <a:lnTo>
                    <a:pt x="253" y="140"/>
                  </a:lnTo>
                  <a:close/>
                  <a:moveTo>
                    <a:pt x="294" y="140"/>
                  </a:moveTo>
                  <a:lnTo>
                    <a:pt x="285" y="140"/>
                  </a:lnTo>
                  <a:lnTo>
                    <a:pt x="285" y="172"/>
                  </a:lnTo>
                  <a:lnTo>
                    <a:pt x="294" y="172"/>
                  </a:lnTo>
                  <a:lnTo>
                    <a:pt x="294" y="140"/>
                  </a:lnTo>
                  <a:close/>
                  <a:moveTo>
                    <a:pt x="334" y="140"/>
                  </a:moveTo>
                  <a:lnTo>
                    <a:pt x="325" y="140"/>
                  </a:lnTo>
                  <a:lnTo>
                    <a:pt x="325" y="172"/>
                  </a:lnTo>
                  <a:lnTo>
                    <a:pt x="334" y="172"/>
                  </a:lnTo>
                  <a:lnTo>
                    <a:pt x="334" y="140"/>
                  </a:lnTo>
                  <a:close/>
                  <a:moveTo>
                    <a:pt x="375" y="140"/>
                  </a:moveTo>
                  <a:lnTo>
                    <a:pt x="366" y="140"/>
                  </a:lnTo>
                  <a:lnTo>
                    <a:pt x="366" y="172"/>
                  </a:lnTo>
                  <a:lnTo>
                    <a:pt x="375" y="172"/>
                  </a:lnTo>
                  <a:lnTo>
                    <a:pt x="375" y="140"/>
                  </a:lnTo>
                  <a:close/>
                  <a:moveTo>
                    <a:pt x="425" y="140"/>
                  </a:moveTo>
                  <a:lnTo>
                    <a:pt x="407" y="140"/>
                  </a:lnTo>
                  <a:lnTo>
                    <a:pt x="407" y="172"/>
                  </a:lnTo>
                  <a:lnTo>
                    <a:pt x="425" y="172"/>
                  </a:lnTo>
                  <a:lnTo>
                    <a:pt x="425" y="140"/>
                  </a:lnTo>
                  <a:close/>
                  <a:moveTo>
                    <a:pt x="515" y="140"/>
                  </a:moveTo>
                  <a:lnTo>
                    <a:pt x="492" y="140"/>
                  </a:lnTo>
                  <a:lnTo>
                    <a:pt x="492" y="172"/>
                  </a:lnTo>
                  <a:lnTo>
                    <a:pt x="587" y="172"/>
                  </a:lnTo>
                  <a:lnTo>
                    <a:pt x="587" y="168"/>
                  </a:lnTo>
                  <a:lnTo>
                    <a:pt x="515" y="168"/>
                  </a:lnTo>
                  <a:lnTo>
                    <a:pt x="515" y="140"/>
                  </a:lnTo>
                  <a:close/>
                  <a:moveTo>
                    <a:pt x="551" y="140"/>
                  </a:moveTo>
                  <a:lnTo>
                    <a:pt x="542" y="140"/>
                  </a:lnTo>
                  <a:lnTo>
                    <a:pt x="542" y="168"/>
                  </a:lnTo>
                  <a:lnTo>
                    <a:pt x="551" y="168"/>
                  </a:lnTo>
                  <a:lnTo>
                    <a:pt x="551" y="140"/>
                  </a:lnTo>
                  <a:close/>
                  <a:moveTo>
                    <a:pt x="587" y="140"/>
                  </a:moveTo>
                  <a:lnTo>
                    <a:pt x="578" y="140"/>
                  </a:lnTo>
                  <a:lnTo>
                    <a:pt x="578" y="168"/>
                  </a:lnTo>
                  <a:lnTo>
                    <a:pt x="587" y="168"/>
                  </a:lnTo>
                  <a:lnTo>
                    <a:pt x="587" y="140"/>
                  </a:lnTo>
                  <a:close/>
                  <a:moveTo>
                    <a:pt x="95" y="100"/>
                  </a:moveTo>
                  <a:lnTo>
                    <a:pt x="82" y="100"/>
                  </a:lnTo>
                  <a:lnTo>
                    <a:pt x="82" y="132"/>
                  </a:lnTo>
                  <a:lnTo>
                    <a:pt x="95" y="132"/>
                  </a:lnTo>
                  <a:lnTo>
                    <a:pt x="95" y="100"/>
                  </a:lnTo>
                  <a:close/>
                  <a:moveTo>
                    <a:pt x="136" y="100"/>
                  </a:moveTo>
                  <a:lnTo>
                    <a:pt x="127" y="100"/>
                  </a:lnTo>
                  <a:lnTo>
                    <a:pt x="127" y="132"/>
                  </a:lnTo>
                  <a:lnTo>
                    <a:pt x="136" y="132"/>
                  </a:lnTo>
                  <a:lnTo>
                    <a:pt x="136" y="100"/>
                  </a:lnTo>
                  <a:close/>
                  <a:moveTo>
                    <a:pt x="176" y="100"/>
                  </a:moveTo>
                  <a:lnTo>
                    <a:pt x="167" y="100"/>
                  </a:lnTo>
                  <a:lnTo>
                    <a:pt x="167" y="132"/>
                  </a:lnTo>
                  <a:lnTo>
                    <a:pt x="176" y="132"/>
                  </a:lnTo>
                  <a:lnTo>
                    <a:pt x="176" y="100"/>
                  </a:lnTo>
                  <a:close/>
                  <a:moveTo>
                    <a:pt x="217" y="100"/>
                  </a:moveTo>
                  <a:lnTo>
                    <a:pt x="208" y="100"/>
                  </a:lnTo>
                  <a:lnTo>
                    <a:pt x="208" y="132"/>
                  </a:lnTo>
                  <a:lnTo>
                    <a:pt x="217" y="132"/>
                  </a:lnTo>
                  <a:lnTo>
                    <a:pt x="217" y="100"/>
                  </a:lnTo>
                  <a:close/>
                  <a:moveTo>
                    <a:pt x="258" y="100"/>
                  </a:moveTo>
                  <a:lnTo>
                    <a:pt x="249" y="100"/>
                  </a:lnTo>
                  <a:lnTo>
                    <a:pt x="249" y="132"/>
                  </a:lnTo>
                  <a:lnTo>
                    <a:pt x="258" y="132"/>
                  </a:lnTo>
                  <a:lnTo>
                    <a:pt x="258" y="100"/>
                  </a:lnTo>
                  <a:close/>
                  <a:moveTo>
                    <a:pt x="298" y="100"/>
                  </a:moveTo>
                  <a:lnTo>
                    <a:pt x="289" y="100"/>
                  </a:lnTo>
                  <a:lnTo>
                    <a:pt x="289" y="132"/>
                  </a:lnTo>
                  <a:lnTo>
                    <a:pt x="298" y="132"/>
                  </a:lnTo>
                  <a:lnTo>
                    <a:pt x="298" y="100"/>
                  </a:lnTo>
                  <a:close/>
                  <a:moveTo>
                    <a:pt x="339" y="100"/>
                  </a:moveTo>
                  <a:lnTo>
                    <a:pt x="330" y="100"/>
                  </a:lnTo>
                  <a:lnTo>
                    <a:pt x="330" y="132"/>
                  </a:lnTo>
                  <a:lnTo>
                    <a:pt x="339" y="132"/>
                  </a:lnTo>
                  <a:lnTo>
                    <a:pt x="339" y="100"/>
                  </a:lnTo>
                  <a:close/>
                  <a:moveTo>
                    <a:pt x="380" y="100"/>
                  </a:moveTo>
                  <a:lnTo>
                    <a:pt x="371" y="100"/>
                  </a:lnTo>
                  <a:lnTo>
                    <a:pt x="371" y="132"/>
                  </a:lnTo>
                  <a:lnTo>
                    <a:pt x="380" y="132"/>
                  </a:lnTo>
                  <a:lnTo>
                    <a:pt x="380" y="100"/>
                  </a:lnTo>
                  <a:close/>
                  <a:moveTo>
                    <a:pt x="420" y="100"/>
                  </a:moveTo>
                  <a:lnTo>
                    <a:pt x="411" y="100"/>
                  </a:lnTo>
                  <a:lnTo>
                    <a:pt x="411" y="132"/>
                  </a:lnTo>
                  <a:lnTo>
                    <a:pt x="420" y="132"/>
                  </a:lnTo>
                  <a:lnTo>
                    <a:pt x="420" y="100"/>
                  </a:lnTo>
                  <a:close/>
                  <a:moveTo>
                    <a:pt x="461" y="100"/>
                  </a:moveTo>
                  <a:lnTo>
                    <a:pt x="452" y="100"/>
                  </a:lnTo>
                  <a:lnTo>
                    <a:pt x="452" y="132"/>
                  </a:lnTo>
                  <a:lnTo>
                    <a:pt x="461" y="132"/>
                  </a:lnTo>
                  <a:lnTo>
                    <a:pt x="461" y="100"/>
                  </a:lnTo>
                  <a:close/>
                  <a:moveTo>
                    <a:pt x="515" y="100"/>
                  </a:moveTo>
                  <a:lnTo>
                    <a:pt x="492" y="100"/>
                  </a:lnTo>
                  <a:lnTo>
                    <a:pt x="492" y="132"/>
                  </a:lnTo>
                  <a:lnTo>
                    <a:pt x="587" y="132"/>
                  </a:lnTo>
                  <a:lnTo>
                    <a:pt x="587" y="128"/>
                  </a:lnTo>
                  <a:lnTo>
                    <a:pt x="515" y="128"/>
                  </a:lnTo>
                  <a:lnTo>
                    <a:pt x="515" y="100"/>
                  </a:lnTo>
                  <a:close/>
                  <a:moveTo>
                    <a:pt x="551" y="100"/>
                  </a:moveTo>
                  <a:lnTo>
                    <a:pt x="542" y="100"/>
                  </a:lnTo>
                  <a:lnTo>
                    <a:pt x="542" y="128"/>
                  </a:lnTo>
                  <a:lnTo>
                    <a:pt x="551" y="128"/>
                  </a:lnTo>
                  <a:lnTo>
                    <a:pt x="551" y="100"/>
                  </a:lnTo>
                  <a:close/>
                  <a:moveTo>
                    <a:pt x="642" y="96"/>
                  </a:moveTo>
                  <a:lnTo>
                    <a:pt x="610" y="96"/>
                  </a:lnTo>
                  <a:lnTo>
                    <a:pt x="610" y="118"/>
                  </a:lnTo>
                  <a:lnTo>
                    <a:pt x="642" y="118"/>
                  </a:lnTo>
                  <a:lnTo>
                    <a:pt x="642" y="96"/>
                  </a:lnTo>
                  <a:close/>
                  <a:moveTo>
                    <a:pt x="551" y="60"/>
                  </a:moveTo>
                  <a:lnTo>
                    <a:pt x="542" y="60"/>
                  </a:lnTo>
                  <a:lnTo>
                    <a:pt x="542" y="86"/>
                  </a:lnTo>
                  <a:lnTo>
                    <a:pt x="551" y="86"/>
                  </a:lnTo>
                  <a:lnTo>
                    <a:pt x="551" y="60"/>
                  </a:lnTo>
                  <a:close/>
                  <a:moveTo>
                    <a:pt x="587" y="60"/>
                  </a:moveTo>
                  <a:lnTo>
                    <a:pt x="578" y="60"/>
                  </a:lnTo>
                  <a:lnTo>
                    <a:pt x="578" y="86"/>
                  </a:lnTo>
                  <a:lnTo>
                    <a:pt x="642" y="86"/>
                  </a:lnTo>
                  <a:lnTo>
                    <a:pt x="642" y="82"/>
                  </a:lnTo>
                  <a:lnTo>
                    <a:pt x="587" y="82"/>
                  </a:lnTo>
                  <a:lnTo>
                    <a:pt x="587" y="60"/>
                  </a:lnTo>
                  <a:close/>
                  <a:moveTo>
                    <a:pt x="95" y="60"/>
                  </a:moveTo>
                  <a:lnTo>
                    <a:pt x="86" y="60"/>
                  </a:lnTo>
                  <a:lnTo>
                    <a:pt x="86" y="82"/>
                  </a:lnTo>
                  <a:lnTo>
                    <a:pt x="95" y="82"/>
                  </a:lnTo>
                  <a:lnTo>
                    <a:pt x="95" y="60"/>
                  </a:lnTo>
                  <a:close/>
                  <a:moveTo>
                    <a:pt x="149" y="60"/>
                  </a:moveTo>
                  <a:lnTo>
                    <a:pt x="140" y="60"/>
                  </a:lnTo>
                  <a:lnTo>
                    <a:pt x="140" y="82"/>
                  </a:lnTo>
                  <a:lnTo>
                    <a:pt x="149" y="82"/>
                  </a:lnTo>
                  <a:lnTo>
                    <a:pt x="149" y="60"/>
                  </a:lnTo>
                  <a:close/>
                  <a:moveTo>
                    <a:pt x="204" y="60"/>
                  </a:moveTo>
                  <a:lnTo>
                    <a:pt x="194" y="60"/>
                  </a:lnTo>
                  <a:lnTo>
                    <a:pt x="194" y="82"/>
                  </a:lnTo>
                  <a:lnTo>
                    <a:pt x="204" y="82"/>
                  </a:lnTo>
                  <a:lnTo>
                    <a:pt x="204" y="60"/>
                  </a:lnTo>
                  <a:close/>
                  <a:moveTo>
                    <a:pt x="258" y="60"/>
                  </a:moveTo>
                  <a:lnTo>
                    <a:pt x="249" y="60"/>
                  </a:lnTo>
                  <a:lnTo>
                    <a:pt x="249" y="82"/>
                  </a:lnTo>
                  <a:lnTo>
                    <a:pt x="258" y="82"/>
                  </a:lnTo>
                  <a:lnTo>
                    <a:pt x="258" y="60"/>
                  </a:lnTo>
                  <a:close/>
                  <a:moveTo>
                    <a:pt x="312" y="60"/>
                  </a:moveTo>
                  <a:lnTo>
                    <a:pt x="303" y="60"/>
                  </a:lnTo>
                  <a:lnTo>
                    <a:pt x="303" y="82"/>
                  </a:lnTo>
                  <a:lnTo>
                    <a:pt x="312" y="82"/>
                  </a:lnTo>
                  <a:lnTo>
                    <a:pt x="312" y="60"/>
                  </a:lnTo>
                  <a:close/>
                  <a:moveTo>
                    <a:pt x="366" y="60"/>
                  </a:moveTo>
                  <a:lnTo>
                    <a:pt x="357" y="60"/>
                  </a:lnTo>
                  <a:lnTo>
                    <a:pt x="357" y="82"/>
                  </a:lnTo>
                  <a:lnTo>
                    <a:pt x="366" y="82"/>
                  </a:lnTo>
                  <a:lnTo>
                    <a:pt x="366" y="60"/>
                  </a:lnTo>
                  <a:close/>
                  <a:moveTo>
                    <a:pt x="420" y="60"/>
                  </a:moveTo>
                  <a:lnTo>
                    <a:pt x="411" y="60"/>
                  </a:lnTo>
                  <a:lnTo>
                    <a:pt x="411" y="82"/>
                  </a:lnTo>
                  <a:lnTo>
                    <a:pt x="420" y="82"/>
                  </a:lnTo>
                  <a:lnTo>
                    <a:pt x="420" y="60"/>
                  </a:lnTo>
                  <a:close/>
                  <a:moveTo>
                    <a:pt x="474" y="60"/>
                  </a:moveTo>
                  <a:lnTo>
                    <a:pt x="465" y="60"/>
                  </a:lnTo>
                  <a:lnTo>
                    <a:pt x="465" y="82"/>
                  </a:lnTo>
                  <a:lnTo>
                    <a:pt x="474" y="82"/>
                  </a:lnTo>
                  <a:lnTo>
                    <a:pt x="474" y="60"/>
                  </a:lnTo>
                  <a:close/>
                  <a:moveTo>
                    <a:pt x="515" y="60"/>
                  </a:moveTo>
                  <a:lnTo>
                    <a:pt x="493" y="60"/>
                  </a:lnTo>
                  <a:lnTo>
                    <a:pt x="493" y="82"/>
                  </a:lnTo>
                  <a:lnTo>
                    <a:pt x="515" y="82"/>
                  </a:lnTo>
                  <a:lnTo>
                    <a:pt x="515" y="60"/>
                  </a:lnTo>
                  <a:close/>
                  <a:moveTo>
                    <a:pt x="642" y="60"/>
                  </a:moveTo>
                  <a:lnTo>
                    <a:pt x="610" y="60"/>
                  </a:lnTo>
                  <a:lnTo>
                    <a:pt x="610" y="82"/>
                  </a:lnTo>
                  <a:lnTo>
                    <a:pt x="642" y="82"/>
                  </a:lnTo>
                  <a:lnTo>
                    <a:pt x="642" y="60"/>
                  </a:lnTo>
                  <a:close/>
                </a:path>
              </a:pathLst>
            </a:custGeom>
            <a:solidFill>
              <a:srgbClr val="00839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43" name="AutoShape 311">
            <a:extLst>
              <a:ext uri="{FF2B5EF4-FFF2-40B4-BE49-F238E27FC236}">
                <a16:creationId xmlns:a16="http://schemas.microsoft.com/office/drawing/2014/main" id="{D439FD73-A058-FBC2-A333-DE310DA676A1}"/>
              </a:ext>
            </a:extLst>
          </p:cNvPr>
          <p:cNvSpPr>
            <a:spLocks/>
          </p:cNvSpPr>
          <p:nvPr/>
        </p:nvSpPr>
        <p:spPr bwMode="auto">
          <a:xfrm>
            <a:off x="1997418" y="2306631"/>
            <a:ext cx="596647" cy="434337"/>
          </a:xfrm>
          <a:custGeom>
            <a:avLst/>
            <a:gdLst>
              <a:gd name="T0" fmla="+- 0 15014 14143"/>
              <a:gd name="T1" fmla="*/ T0 w 871"/>
              <a:gd name="T2" fmla="+- 0 1658 1570"/>
              <a:gd name="T3" fmla="*/ 1658 h 444"/>
              <a:gd name="T4" fmla="+- 0 14600 14143"/>
              <a:gd name="T5" fmla="*/ T4 w 871"/>
              <a:gd name="T6" fmla="+- 0 1898 1570"/>
              <a:gd name="T7" fmla="*/ 1898 h 444"/>
              <a:gd name="T8" fmla="+- 0 14584 14143"/>
              <a:gd name="T9" fmla="*/ T8 w 871"/>
              <a:gd name="T10" fmla="+- 0 1903 1570"/>
              <a:gd name="T11" fmla="*/ 1903 h 444"/>
              <a:gd name="T12" fmla="+- 0 14571 14143"/>
              <a:gd name="T13" fmla="*/ T12 w 871"/>
              <a:gd name="T14" fmla="+- 0 1902 1570"/>
              <a:gd name="T15" fmla="*/ 1902 h 444"/>
              <a:gd name="T16" fmla="+- 0 14561 14143"/>
              <a:gd name="T17" fmla="*/ T16 w 871"/>
              <a:gd name="T18" fmla="+- 0 1900 1570"/>
              <a:gd name="T19" fmla="*/ 1900 h 444"/>
              <a:gd name="T20" fmla="+- 0 14558 14143"/>
              <a:gd name="T21" fmla="*/ T20 w 871"/>
              <a:gd name="T22" fmla="+- 0 1898 1570"/>
              <a:gd name="T23" fmla="*/ 1898 h 444"/>
              <a:gd name="T24" fmla="+- 0 14143 14143"/>
              <a:gd name="T25" fmla="*/ T24 w 871"/>
              <a:gd name="T26" fmla="+- 0 1658 1570"/>
              <a:gd name="T27" fmla="*/ 1658 h 444"/>
              <a:gd name="T28" fmla="+- 0 14143 14143"/>
              <a:gd name="T29" fmla="*/ T28 w 871"/>
              <a:gd name="T30" fmla="+- 0 2013 1570"/>
              <a:gd name="T31" fmla="*/ 2013 h 444"/>
              <a:gd name="T32" fmla="+- 0 15014 14143"/>
              <a:gd name="T33" fmla="*/ T32 w 871"/>
              <a:gd name="T34" fmla="+- 0 2013 1570"/>
              <a:gd name="T35" fmla="*/ 2013 h 444"/>
              <a:gd name="T36" fmla="+- 0 15014 14143"/>
              <a:gd name="T37" fmla="*/ T36 w 871"/>
              <a:gd name="T38" fmla="+- 0 1903 1570"/>
              <a:gd name="T39" fmla="*/ 1903 h 444"/>
              <a:gd name="T40" fmla="+- 0 15014 14143"/>
              <a:gd name="T41" fmla="*/ T40 w 871"/>
              <a:gd name="T42" fmla="+- 0 1658 1570"/>
              <a:gd name="T43" fmla="*/ 1658 h 444"/>
              <a:gd name="T44" fmla="+- 0 15014 14143"/>
              <a:gd name="T45" fmla="*/ T44 w 871"/>
              <a:gd name="T46" fmla="+- 0 1570 1570"/>
              <a:gd name="T47" fmla="*/ 1570 h 444"/>
              <a:gd name="T48" fmla="+- 0 14143 14143"/>
              <a:gd name="T49" fmla="*/ T48 w 871"/>
              <a:gd name="T50" fmla="+- 0 1570 1570"/>
              <a:gd name="T51" fmla="*/ 1570 h 444"/>
              <a:gd name="T52" fmla="+- 0 14143 14143"/>
              <a:gd name="T53" fmla="*/ T52 w 871"/>
              <a:gd name="T54" fmla="+- 0 1621 1570"/>
              <a:gd name="T55" fmla="*/ 1621 h 444"/>
              <a:gd name="T56" fmla="+- 0 14579 14143"/>
              <a:gd name="T57" fmla="*/ T56 w 871"/>
              <a:gd name="T58" fmla="+- 0 1876 1570"/>
              <a:gd name="T59" fmla="*/ 1876 h 444"/>
              <a:gd name="T60" fmla="+- 0 15014 14143"/>
              <a:gd name="T61" fmla="*/ T60 w 871"/>
              <a:gd name="T62" fmla="+- 0 1624 1570"/>
              <a:gd name="T63" fmla="*/ 1624 h 444"/>
              <a:gd name="T64" fmla="+- 0 15014 14143"/>
              <a:gd name="T65" fmla="*/ T64 w 871"/>
              <a:gd name="T66" fmla="+- 0 1570 1570"/>
              <a:gd name="T67" fmla="*/ 1570 h 44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871" h="444">
                <a:moveTo>
                  <a:pt x="871" y="88"/>
                </a:moveTo>
                <a:lnTo>
                  <a:pt x="457" y="328"/>
                </a:lnTo>
                <a:lnTo>
                  <a:pt x="441" y="333"/>
                </a:lnTo>
                <a:lnTo>
                  <a:pt x="428" y="332"/>
                </a:lnTo>
                <a:lnTo>
                  <a:pt x="418" y="330"/>
                </a:lnTo>
                <a:lnTo>
                  <a:pt x="415" y="328"/>
                </a:lnTo>
                <a:lnTo>
                  <a:pt x="0" y="88"/>
                </a:lnTo>
                <a:lnTo>
                  <a:pt x="0" y="443"/>
                </a:lnTo>
                <a:lnTo>
                  <a:pt x="871" y="443"/>
                </a:lnTo>
                <a:lnTo>
                  <a:pt x="871" y="333"/>
                </a:lnTo>
                <a:lnTo>
                  <a:pt x="871" y="88"/>
                </a:lnTo>
                <a:close/>
                <a:moveTo>
                  <a:pt x="871" y="0"/>
                </a:moveTo>
                <a:lnTo>
                  <a:pt x="0" y="0"/>
                </a:lnTo>
                <a:lnTo>
                  <a:pt x="0" y="51"/>
                </a:lnTo>
                <a:lnTo>
                  <a:pt x="436" y="306"/>
                </a:lnTo>
                <a:lnTo>
                  <a:pt x="871" y="54"/>
                </a:lnTo>
                <a:lnTo>
                  <a:pt x="871" y="0"/>
                </a:lnTo>
                <a:close/>
              </a:path>
            </a:pathLst>
          </a:custGeom>
          <a:solidFill>
            <a:srgbClr val="00839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2AFB6B-CAE9-0F1A-BD41-A9FBD91FF7BC}"/>
              </a:ext>
            </a:extLst>
          </p:cNvPr>
          <p:cNvGrpSpPr>
            <a:grpSpLocks/>
          </p:cNvGrpSpPr>
          <p:nvPr/>
        </p:nvGrpSpPr>
        <p:grpSpPr bwMode="auto">
          <a:xfrm>
            <a:off x="2039292" y="3058039"/>
            <a:ext cx="471976" cy="550364"/>
            <a:chOff x="0" y="0"/>
            <a:chExt cx="539" cy="631"/>
          </a:xfrm>
        </p:grpSpPr>
        <p:sp>
          <p:nvSpPr>
            <p:cNvPr id="45" name="AutoShape 265">
              <a:extLst>
                <a:ext uri="{FF2B5EF4-FFF2-40B4-BE49-F238E27FC236}">
                  <a16:creationId xmlns:a16="http://schemas.microsoft.com/office/drawing/2014/main" id="{9FC3D915-1F8F-8BA4-6D45-60F058465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39" cy="631"/>
            </a:xfrm>
            <a:custGeom>
              <a:avLst/>
              <a:gdLst>
                <a:gd name="T0" fmla="*/ 523 w 539"/>
                <a:gd name="T1" fmla="*/ 242 h 631"/>
                <a:gd name="T2" fmla="*/ 15 w 539"/>
                <a:gd name="T3" fmla="*/ 242 h 631"/>
                <a:gd name="T4" fmla="*/ 15 w 539"/>
                <a:gd name="T5" fmla="*/ 630 h 631"/>
                <a:gd name="T6" fmla="*/ 523 w 539"/>
                <a:gd name="T7" fmla="*/ 622 h 631"/>
                <a:gd name="T8" fmla="*/ 523 w 539"/>
                <a:gd name="T9" fmla="*/ 242 h 631"/>
                <a:gd name="T10" fmla="*/ 539 w 539"/>
                <a:gd name="T11" fmla="*/ 59 h 631"/>
                <a:gd name="T12" fmla="*/ 0 w 539"/>
                <a:gd name="T13" fmla="*/ 59 h 631"/>
                <a:gd name="T14" fmla="*/ 0 w 539"/>
                <a:gd name="T15" fmla="*/ 215 h 631"/>
                <a:gd name="T16" fmla="*/ 539 w 539"/>
                <a:gd name="T17" fmla="*/ 215 h 631"/>
                <a:gd name="T18" fmla="*/ 539 w 539"/>
                <a:gd name="T19" fmla="*/ 59 h 631"/>
                <a:gd name="T20" fmla="*/ 539 w 539"/>
                <a:gd name="T21" fmla="*/ 54 h 631"/>
                <a:gd name="T22" fmla="*/ 500 w 539"/>
                <a:gd name="T23" fmla="*/ 27 h 631"/>
                <a:gd name="T24" fmla="*/ 482 w 539"/>
                <a:gd name="T25" fmla="*/ 14 h 631"/>
                <a:gd name="T26" fmla="*/ 462 w 539"/>
                <a:gd name="T27" fmla="*/ 0 h 631"/>
                <a:gd name="T28" fmla="*/ 378 w 539"/>
                <a:gd name="T29" fmla="*/ 0 h 631"/>
                <a:gd name="T30" fmla="*/ 378 w 539"/>
                <a:gd name="T31" fmla="*/ 27 h 631"/>
                <a:gd name="T32" fmla="*/ 161 w 539"/>
                <a:gd name="T33" fmla="*/ 27 h 631"/>
                <a:gd name="T34" fmla="*/ 173 w 539"/>
                <a:gd name="T35" fmla="*/ 14 h 631"/>
                <a:gd name="T36" fmla="*/ 365 w 539"/>
                <a:gd name="T37" fmla="*/ 14 h 631"/>
                <a:gd name="T38" fmla="*/ 378 w 539"/>
                <a:gd name="T39" fmla="*/ 27 h 631"/>
                <a:gd name="T40" fmla="*/ 378 w 539"/>
                <a:gd name="T41" fmla="*/ 0 h 631"/>
                <a:gd name="T42" fmla="*/ 77 w 539"/>
                <a:gd name="T43" fmla="*/ 0 h 631"/>
                <a:gd name="T44" fmla="*/ 0 w 539"/>
                <a:gd name="T45" fmla="*/ 54 h 631"/>
                <a:gd name="T46" fmla="*/ 539 w 539"/>
                <a:gd name="T47" fmla="*/ 54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9" h="631">
                  <a:moveTo>
                    <a:pt x="523" y="242"/>
                  </a:moveTo>
                  <a:lnTo>
                    <a:pt x="15" y="242"/>
                  </a:lnTo>
                  <a:lnTo>
                    <a:pt x="15" y="630"/>
                  </a:lnTo>
                  <a:lnTo>
                    <a:pt x="523" y="622"/>
                  </a:lnTo>
                  <a:lnTo>
                    <a:pt x="523" y="242"/>
                  </a:lnTo>
                  <a:close/>
                  <a:moveTo>
                    <a:pt x="539" y="59"/>
                  </a:moveTo>
                  <a:lnTo>
                    <a:pt x="0" y="59"/>
                  </a:lnTo>
                  <a:lnTo>
                    <a:pt x="0" y="215"/>
                  </a:lnTo>
                  <a:lnTo>
                    <a:pt x="539" y="215"/>
                  </a:lnTo>
                  <a:lnTo>
                    <a:pt x="539" y="59"/>
                  </a:lnTo>
                  <a:close/>
                  <a:moveTo>
                    <a:pt x="539" y="54"/>
                  </a:moveTo>
                  <a:lnTo>
                    <a:pt x="500" y="27"/>
                  </a:lnTo>
                  <a:lnTo>
                    <a:pt x="482" y="14"/>
                  </a:lnTo>
                  <a:lnTo>
                    <a:pt x="462" y="0"/>
                  </a:lnTo>
                  <a:lnTo>
                    <a:pt x="378" y="0"/>
                  </a:lnTo>
                  <a:lnTo>
                    <a:pt x="378" y="27"/>
                  </a:lnTo>
                  <a:lnTo>
                    <a:pt x="161" y="27"/>
                  </a:lnTo>
                  <a:lnTo>
                    <a:pt x="173" y="14"/>
                  </a:lnTo>
                  <a:lnTo>
                    <a:pt x="365" y="14"/>
                  </a:lnTo>
                  <a:lnTo>
                    <a:pt x="378" y="27"/>
                  </a:lnTo>
                  <a:lnTo>
                    <a:pt x="378" y="0"/>
                  </a:lnTo>
                  <a:lnTo>
                    <a:pt x="77" y="0"/>
                  </a:lnTo>
                  <a:lnTo>
                    <a:pt x="0" y="54"/>
                  </a:lnTo>
                  <a:lnTo>
                    <a:pt x="539" y="54"/>
                  </a:lnTo>
                  <a:close/>
                </a:path>
              </a:pathLst>
            </a:custGeom>
            <a:solidFill>
              <a:srgbClr val="00839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46" name="AutoShape 260">
            <a:extLst>
              <a:ext uri="{FF2B5EF4-FFF2-40B4-BE49-F238E27FC236}">
                <a16:creationId xmlns:a16="http://schemas.microsoft.com/office/drawing/2014/main" id="{DCB82176-4A21-5A74-763F-12F15753FAB1}"/>
              </a:ext>
            </a:extLst>
          </p:cNvPr>
          <p:cNvSpPr>
            <a:spLocks/>
          </p:cNvSpPr>
          <p:nvPr/>
        </p:nvSpPr>
        <p:spPr bwMode="auto">
          <a:xfrm>
            <a:off x="1875271" y="3872937"/>
            <a:ext cx="635997" cy="701709"/>
          </a:xfrm>
          <a:custGeom>
            <a:avLst/>
            <a:gdLst>
              <a:gd name="T0" fmla="+- 0 14401 14202"/>
              <a:gd name="T1" fmla="*/ T0 w 771"/>
              <a:gd name="T2" fmla="+- 0 527 330"/>
              <a:gd name="T3" fmla="*/ 527 h 892"/>
              <a:gd name="T4" fmla="+- 0 14410 14202"/>
              <a:gd name="T5" fmla="*/ T4 w 771"/>
              <a:gd name="T6" fmla="+- 0 642 330"/>
              <a:gd name="T7" fmla="*/ 642 h 892"/>
              <a:gd name="T8" fmla="+- 0 14571 14202"/>
              <a:gd name="T9" fmla="*/ T8 w 771"/>
              <a:gd name="T10" fmla="+- 0 1181 330"/>
              <a:gd name="T11" fmla="*/ 1181 h 892"/>
              <a:gd name="T12" fmla="+- 0 14648 14202"/>
              <a:gd name="T13" fmla="*/ T12 w 771"/>
              <a:gd name="T14" fmla="+- 0 1219 330"/>
              <a:gd name="T15" fmla="*/ 1219 h 892"/>
              <a:gd name="T16" fmla="+- 0 14682 14202"/>
              <a:gd name="T17" fmla="*/ T16 w 771"/>
              <a:gd name="T18" fmla="+- 0 1068 330"/>
              <a:gd name="T19" fmla="*/ 1068 h 892"/>
              <a:gd name="T20" fmla="+- 0 14580 14202"/>
              <a:gd name="T21" fmla="*/ T20 w 771"/>
              <a:gd name="T22" fmla="+- 0 992 330"/>
              <a:gd name="T23" fmla="*/ 992 h 892"/>
              <a:gd name="T24" fmla="+- 0 14569 14202"/>
              <a:gd name="T25" fmla="*/ T24 w 771"/>
              <a:gd name="T26" fmla="+- 0 960 330"/>
              <a:gd name="T27" fmla="*/ 960 h 892"/>
              <a:gd name="T28" fmla="+- 0 14644 14202"/>
              <a:gd name="T29" fmla="*/ T28 w 771"/>
              <a:gd name="T30" fmla="+- 0 858 330"/>
              <a:gd name="T31" fmla="*/ 858 h 892"/>
              <a:gd name="T32" fmla="+- 0 14716 14202"/>
              <a:gd name="T33" fmla="*/ T32 w 771"/>
              <a:gd name="T34" fmla="+- 0 596 330"/>
              <a:gd name="T35" fmla="*/ 596 h 892"/>
              <a:gd name="T36" fmla="+- 0 14460 14202"/>
              <a:gd name="T37" fmla="*/ T36 w 771"/>
              <a:gd name="T38" fmla="+- 0 506 330"/>
              <a:gd name="T39" fmla="*/ 506 h 892"/>
              <a:gd name="T40" fmla="+- 0 14705 14202"/>
              <a:gd name="T41" fmla="*/ T40 w 771"/>
              <a:gd name="T42" fmla="+- 0 1135 330"/>
              <a:gd name="T43" fmla="*/ 1135 h 892"/>
              <a:gd name="T44" fmla="+- 0 14737 14202"/>
              <a:gd name="T45" fmla="*/ T44 w 771"/>
              <a:gd name="T46" fmla="+- 0 1124 330"/>
              <a:gd name="T47" fmla="*/ 1124 h 892"/>
              <a:gd name="T48" fmla="+- 0 14804 14202"/>
              <a:gd name="T49" fmla="*/ T48 w 771"/>
              <a:gd name="T50" fmla="+- 0 1101 330"/>
              <a:gd name="T51" fmla="*/ 1101 h 892"/>
              <a:gd name="T52" fmla="+- 0 14952 14202"/>
              <a:gd name="T53" fmla="*/ T52 w 771"/>
              <a:gd name="T54" fmla="+- 0 1108 330"/>
              <a:gd name="T55" fmla="*/ 1108 h 892"/>
              <a:gd name="T56" fmla="+- 0 14954 14202"/>
              <a:gd name="T57" fmla="*/ T56 w 771"/>
              <a:gd name="T58" fmla="+- 0 999 330"/>
              <a:gd name="T59" fmla="*/ 999 h 892"/>
              <a:gd name="T60" fmla="+- 0 14966 14202"/>
              <a:gd name="T61" fmla="*/ T60 w 771"/>
              <a:gd name="T62" fmla="+- 0 1090 330"/>
              <a:gd name="T63" fmla="*/ 1090 h 892"/>
              <a:gd name="T64" fmla="+- 0 14954 14202"/>
              <a:gd name="T65" fmla="*/ T64 w 771"/>
              <a:gd name="T66" fmla="+- 0 999 330"/>
              <a:gd name="T67" fmla="*/ 999 h 892"/>
              <a:gd name="T68" fmla="+- 0 14603 14202"/>
              <a:gd name="T69" fmla="*/ T68 w 771"/>
              <a:gd name="T70" fmla="+- 0 1060 330"/>
              <a:gd name="T71" fmla="*/ 1060 h 892"/>
              <a:gd name="T72" fmla="+- 0 14816 14202"/>
              <a:gd name="T73" fmla="*/ T72 w 771"/>
              <a:gd name="T74" fmla="+- 0 1033 330"/>
              <a:gd name="T75" fmla="*/ 1033 h 892"/>
              <a:gd name="T76" fmla="+- 0 14781 14202"/>
              <a:gd name="T77" fmla="*/ T76 w 771"/>
              <a:gd name="T78" fmla="+- 0 935 330"/>
              <a:gd name="T79" fmla="*/ 935 h 892"/>
              <a:gd name="T80" fmla="+- 0 14702 14202"/>
              <a:gd name="T81" fmla="*/ T80 w 771"/>
              <a:gd name="T82" fmla="+- 0 1025 330"/>
              <a:gd name="T83" fmla="*/ 1025 h 892"/>
              <a:gd name="T84" fmla="+- 0 14954 14202"/>
              <a:gd name="T85" fmla="*/ T84 w 771"/>
              <a:gd name="T86" fmla="+- 0 999 330"/>
              <a:gd name="T87" fmla="*/ 999 h 892"/>
              <a:gd name="T88" fmla="+- 0 14919 14202"/>
              <a:gd name="T89" fmla="*/ T88 w 771"/>
              <a:gd name="T90" fmla="+- 0 900 330"/>
              <a:gd name="T91" fmla="*/ 900 h 892"/>
              <a:gd name="T92" fmla="+- 0 14951 14202"/>
              <a:gd name="T93" fmla="*/ T92 w 771"/>
              <a:gd name="T94" fmla="+- 0 991 330"/>
              <a:gd name="T95" fmla="*/ 991 h 892"/>
              <a:gd name="T96" fmla="+- 0 14636 14202"/>
              <a:gd name="T97" fmla="*/ T96 w 771"/>
              <a:gd name="T98" fmla="+- 0 936 330"/>
              <a:gd name="T99" fmla="*/ 936 h 892"/>
              <a:gd name="T100" fmla="+- 0 14746 14202"/>
              <a:gd name="T101" fmla="*/ T100 w 771"/>
              <a:gd name="T102" fmla="+- 0 935 330"/>
              <a:gd name="T103" fmla="*/ 935 h 892"/>
              <a:gd name="T104" fmla="+- 0 14648 14202"/>
              <a:gd name="T105" fmla="*/ T104 w 771"/>
              <a:gd name="T106" fmla="+- 0 869 330"/>
              <a:gd name="T107" fmla="*/ 869 h 892"/>
              <a:gd name="T108" fmla="+- 0 14668 14202"/>
              <a:gd name="T109" fmla="*/ T108 w 771"/>
              <a:gd name="T110" fmla="+- 0 926 330"/>
              <a:gd name="T111" fmla="*/ 926 h 892"/>
              <a:gd name="T112" fmla="+- 0 14919 14202"/>
              <a:gd name="T113" fmla="*/ T112 w 771"/>
              <a:gd name="T114" fmla="+- 0 900 330"/>
              <a:gd name="T115" fmla="*/ 900 h 892"/>
              <a:gd name="T116" fmla="+- 0 14885 14202"/>
              <a:gd name="T117" fmla="*/ T116 w 771"/>
              <a:gd name="T118" fmla="+- 0 800 330"/>
              <a:gd name="T119" fmla="*/ 800 h 892"/>
              <a:gd name="T120" fmla="+- 0 14916 14202"/>
              <a:gd name="T121" fmla="*/ T120 w 771"/>
              <a:gd name="T122" fmla="+- 0 891 330"/>
              <a:gd name="T123" fmla="*/ 891 h 892"/>
              <a:gd name="T124" fmla="+- 0 14795 14202"/>
              <a:gd name="T125" fmla="*/ T124 w 771"/>
              <a:gd name="T126" fmla="+- 0 764 330"/>
              <a:gd name="T127" fmla="*/ 764 h 892"/>
              <a:gd name="T128" fmla="+- 0 14747 14202"/>
              <a:gd name="T129" fmla="*/ T128 w 771"/>
              <a:gd name="T130" fmla="+- 0 835 330"/>
              <a:gd name="T131" fmla="*/ 835 h 892"/>
              <a:gd name="T132" fmla="+- 0 14811 14202"/>
              <a:gd name="T133" fmla="*/ T132 w 771"/>
              <a:gd name="T134" fmla="+- 0 589 330"/>
              <a:gd name="T135" fmla="*/ 589 h 892"/>
              <a:gd name="T136" fmla="+- 0 14396 14202"/>
              <a:gd name="T137" fmla="*/ T136 w 771"/>
              <a:gd name="T138" fmla="+- 0 335 330"/>
              <a:gd name="T139" fmla="*/ 335 h 892"/>
              <a:gd name="T140" fmla="+- 0 14277 14202"/>
              <a:gd name="T141" fmla="*/ T140 w 771"/>
              <a:gd name="T142" fmla="+- 0 393 330"/>
              <a:gd name="T143" fmla="*/ 393 h 892"/>
              <a:gd name="T144" fmla="+- 0 14206 14202"/>
              <a:gd name="T145" fmla="*/ T144 w 771"/>
              <a:gd name="T146" fmla="+- 0 517 330"/>
              <a:gd name="T147" fmla="*/ 517 h 892"/>
              <a:gd name="T148" fmla="+- 0 14205 14202"/>
              <a:gd name="T149" fmla="*/ T148 w 771"/>
              <a:gd name="T150" fmla="+- 0 602 330"/>
              <a:gd name="T151" fmla="*/ 602 h 892"/>
              <a:gd name="T152" fmla="+- 0 14240 14202"/>
              <a:gd name="T153" fmla="*/ T152 w 771"/>
              <a:gd name="T154" fmla="+- 0 581 330"/>
              <a:gd name="T155" fmla="*/ 581 h 892"/>
              <a:gd name="T156" fmla="+- 0 14251 14202"/>
              <a:gd name="T157" fmla="*/ T156 w 771"/>
              <a:gd name="T158" fmla="+- 0 496 330"/>
              <a:gd name="T159" fmla="*/ 496 h 892"/>
              <a:gd name="T160" fmla="+- 0 14327 14202"/>
              <a:gd name="T161" fmla="*/ T160 w 771"/>
              <a:gd name="T162" fmla="+- 0 401 330"/>
              <a:gd name="T163" fmla="*/ 401 h 892"/>
              <a:gd name="T164" fmla="+- 0 14420 14202"/>
              <a:gd name="T165" fmla="*/ T164 w 771"/>
              <a:gd name="T166" fmla="+- 0 369 330"/>
              <a:gd name="T167" fmla="*/ 369 h 892"/>
              <a:gd name="T168" fmla="+- 0 14747 14202"/>
              <a:gd name="T169" fmla="*/ T168 w 771"/>
              <a:gd name="T170" fmla="+- 0 517 330"/>
              <a:gd name="T171" fmla="*/ 517 h 892"/>
              <a:gd name="T172" fmla="+- 0 14735 14202"/>
              <a:gd name="T173" fmla="*/ T172 w 771"/>
              <a:gd name="T174" fmla="+- 0 589 330"/>
              <a:gd name="T175" fmla="*/ 589 h 892"/>
              <a:gd name="T176" fmla="+- 0 14769 14202"/>
              <a:gd name="T177" fmla="*/ T176 w 771"/>
              <a:gd name="T178" fmla="+- 0 523 330"/>
              <a:gd name="T179" fmla="*/ 523 h 892"/>
              <a:gd name="T180" fmla="+- 0 14421 14202"/>
              <a:gd name="T181" fmla="*/ T180 w 771"/>
              <a:gd name="T182" fmla="+- 0 421 330"/>
              <a:gd name="T183" fmla="*/ 421 h 892"/>
              <a:gd name="T184" fmla="+- 0 14359 14202"/>
              <a:gd name="T185" fmla="*/ T184 w 771"/>
              <a:gd name="T186" fmla="+- 0 443 330"/>
              <a:gd name="T187" fmla="*/ 443 h 892"/>
              <a:gd name="T188" fmla="+- 0 14306 14202"/>
              <a:gd name="T189" fmla="*/ T188 w 771"/>
              <a:gd name="T190" fmla="+- 0 509 330"/>
              <a:gd name="T191" fmla="*/ 509 h 892"/>
              <a:gd name="T192" fmla="+- 0 14298 14202"/>
              <a:gd name="T193" fmla="*/ T192 w 771"/>
              <a:gd name="T194" fmla="+- 0 575 330"/>
              <a:gd name="T195" fmla="*/ 575 h 892"/>
              <a:gd name="T196" fmla="+- 0 14335 14202"/>
              <a:gd name="T197" fmla="*/ T196 w 771"/>
              <a:gd name="T198" fmla="+- 0 561 330"/>
              <a:gd name="T199" fmla="*/ 561 h 892"/>
              <a:gd name="T200" fmla="+- 0 14347 14202"/>
              <a:gd name="T201" fmla="*/ T200 w 771"/>
              <a:gd name="T202" fmla="+- 0 508 330"/>
              <a:gd name="T203" fmla="*/ 508 h 892"/>
              <a:gd name="T204" fmla="+- 0 14393 14202"/>
              <a:gd name="T205" fmla="*/ T204 w 771"/>
              <a:gd name="T206" fmla="+- 0 467 330"/>
              <a:gd name="T207" fmla="*/ 467 h 892"/>
              <a:gd name="T208" fmla="+- 0 14443 14202"/>
              <a:gd name="T209" fmla="*/ T208 w 771"/>
              <a:gd name="T210" fmla="+- 0 457 330"/>
              <a:gd name="T211" fmla="*/ 457 h 892"/>
              <a:gd name="T212" fmla="+- 0 14443 14202"/>
              <a:gd name="T213" fmla="*/ T212 w 771"/>
              <a:gd name="T214" fmla="+- 0 458 330"/>
              <a:gd name="T215" fmla="*/ 458 h 89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</a:cxnLst>
            <a:rect l="0" t="0" r="r" b="b"/>
            <a:pathLst>
              <a:path w="771" h="892">
                <a:moveTo>
                  <a:pt x="242" y="172"/>
                </a:moveTo>
                <a:lnTo>
                  <a:pt x="224" y="174"/>
                </a:lnTo>
                <a:lnTo>
                  <a:pt x="209" y="183"/>
                </a:lnTo>
                <a:lnTo>
                  <a:pt x="199" y="197"/>
                </a:lnTo>
                <a:lnTo>
                  <a:pt x="194" y="213"/>
                </a:lnTo>
                <a:lnTo>
                  <a:pt x="197" y="231"/>
                </a:lnTo>
                <a:lnTo>
                  <a:pt x="220" y="298"/>
                </a:lnTo>
                <a:lnTo>
                  <a:pt x="208" y="312"/>
                </a:lnTo>
                <a:lnTo>
                  <a:pt x="200" y="328"/>
                </a:lnTo>
                <a:lnTo>
                  <a:pt x="197" y="347"/>
                </a:lnTo>
                <a:lnTo>
                  <a:pt x="200" y="366"/>
                </a:lnTo>
                <a:lnTo>
                  <a:pt x="369" y="851"/>
                </a:lnTo>
                <a:lnTo>
                  <a:pt x="381" y="872"/>
                </a:lnTo>
                <a:lnTo>
                  <a:pt x="400" y="886"/>
                </a:lnTo>
                <a:lnTo>
                  <a:pt x="422" y="892"/>
                </a:lnTo>
                <a:lnTo>
                  <a:pt x="446" y="889"/>
                </a:lnTo>
                <a:lnTo>
                  <a:pt x="619" y="828"/>
                </a:lnTo>
                <a:lnTo>
                  <a:pt x="436" y="828"/>
                </a:lnTo>
                <a:lnTo>
                  <a:pt x="412" y="761"/>
                </a:lnTo>
                <a:lnTo>
                  <a:pt x="480" y="738"/>
                </a:lnTo>
                <a:lnTo>
                  <a:pt x="515" y="738"/>
                </a:lnTo>
                <a:lnTo>
                  <a:pt x="512" y="730"/>
                </a:lnTo>
                <a:lnTo>
                  <a:pt x="401" y="730"/>
                </a:lnTo>
                <a:lnTo>
                  <a:pt x="378" y="662"/>
                </a:lnTo>
                <a:lnTo>
                  <a:pt x="445" y="639"/>
                </a:lnTo>
                <a:lnTo>
                  <a:pt x="481" y="639"/>
                </a:lnTo>
                <a:lnTo>
                  <a:pt x="477" y="630"/>
                </a:lnTo>
                <a:lnTo>
                  <a:pt x="367" y="630"/>
                </a:lnTo>
                <a:lnTo>
                  <a:pt x="343" y="562"/>
                </a:lnTo>
                <a:lnTo>
                  <a:pt x="411" y="539"/>
                </a:lnTo>
                <a:lnTo>
                  <a:pt x="446" y="539"/>
                </a:lnTo>
                <a:lnTo>
                  <a:pt x="442" y="528"/>
                </a:lnTo>
                <a:lnTo>
                  <a:pt x="451" y="525"/>
                </a:lnTo>
                <a:lnTo>
                  <a:pt x="330" y="525"/>
                </a:lnTo>
                <a:lnTo>
                  <a:pt x="269" y="351"/>
                </a:lnTo>
                <a:lnTo>
                  <a:pt x="514" y="266"/>
                </a:lnTo>
                <a:lnTo>
                  <a:pt x="303" y="266"/>
                </a:lnTo>
                <a:lnTo>
                  <a:pt x="280" y="202"/>
                </a:lnTo>
                <a:lnTo>
                  <a:pt x="272" y="187"/>
                </a:lnTo>
                <a:lnTo>
                  <a:pt x="258" y="176"/>
                </a:lnTo>
                <a:lnTo>
                  <a:pt x="242" y="172"/>
                </a:lnTo>
                <a:close/>
                <a:moveTo>
                  <a:pt x="515" y="738"/>
                </a:moveTo>
                <a:lnTo>
                  <a:pt x="480" y="738"/>
                </a:lnTo>
                <a:lnTo>
                  <a:pt x="503" y="805"/>
                </a:lnTo>
                <a:lnTo>
                  <a:pt x="436" y="828"/>
                </a:lnTo>
                <a:lnTo>
                  <a:pt x="619" y="828"/>
                </a:lnTo>
                <a:lnTo>
                  <a:pt x="718" y="794"/>
                </a:lnTo>
                <a:lnTo>
                  <a:pt x="535" y="794"/>
                </a:lnTo>
                <a:lnTo>
                  <a:pt x="515" y="738"/>
                </a:lnTo>
                <a:close/>
                <a:moveTo>
                  <a:pt x="614" y="703"/>
                </a:moveTo>
                <a:lnTo>
                  <a:pt x="579" y="703"/>
                </a:lnTo>
                <a:lnTo>
                  <a:pt x="602" y="771"/>
                </a:lnTo>
                <a:lnTo>
                  <a:pt x="535" y="794"/>
                </a:lnTo>
                <a:lnTo>
                  <a:pt x="718" y="794"/>
                </a:lnTo>
                <a:lnTo>
                  <a:pt x="730" y="790"/>
                </a:lnTo>
                <a:lnTo>
                  <a:pt x="750" y="778"/>
                </a:lnTo>
                <a:lnTo>
                  <a:pt x="764" y="760"/>
                </a:lnTo>
                <a:lnTo>
                  <a:pt x="633" y="760"/>
                </a:lnTo>
                <a:lnTo>
                  <a:pt x="614" y="703"/>
                </a:lnTo>
                <a:close/>
                <a:moveTo>
                  <a:pt x="752" y="669"/>
                </a:moveTo>
                <a:lnTo>
                  <a:pt x="677" y="669"/>
                </a:lnTo>
                <a:lnTo>
                  <a:pt x="701" y="736"/>
                </a:lnTo>
                <a:lnTo>
                  <a:pt x="633" y="760"/>
                </a:lnTo>
                <a:lnTo>
                  <a:pt x="764" y="760"/>
                </a:lnTo>
                <a:lnTo>
                  <a:pt x="764" y="759"/>
                </a:lnTo>
                <a:lnTo>
                  <a:pt x="770" y="737"/>
                </a:lnTo>
                <a:lnTo>
                  <a:pt x="767" y="713"/>
                </a:lnTo>
                <a:lnTo>
                  <a:pt x="752" y="669"/>
                </a:lnTo>
                <a:close/>
                <a:moveTo>
                  <a:pt x="481" y="639"/>
                </a:moveTo>
                <a:lnTo>
                  <a:pt x="445" y="639"/>
                </a:lnTo>
                <a:lnTo>
                  <a:pt x="469" y="706"/>
                </a:lnTo>
                <a:lnTo>
                  <a:pt x="401" y="730"/>
                </a:lnTo>
                <a:lnTo>
                  <a:pt x="512" y="730"/>
                </a:lnTo>
                <a:lnTo>
                  <a:pt x="511" y="727"/>
                </a:lnTo>
                <a:lnTo>
                  <a:pt x="579" y="703"/>
                </a:lnTo>
                <a:lnTo>
                  <a:pt x="614" y="703"/>
                </a:lnTo>
                <a:lnTo>
                  <a:pt x="611" y="695"/>
                </a:lnTo>
                <a:lnTo>
                  <a:pt x="500" y="695"/>
                </a:lnTo>
                <a:lnTo>
                  <a:pt x="481" y="639"/>
                </a:lnTo>
                <a:close/>
                <a:moveTo>
                  <a:pt x="579" y="605"/>
                </a:moveTo>
                <a:lnTo>
                  <a:pt x="544" y="605"/>
                </a:lnTo>
                <a:lnTo>
                  <a:pt x="550" y="621"/>
                </a:lnTo>
                <a:lnTo>
                  <a:pt x="568" y="672"/>
                </a:lnTo>
                <a:lnTo>
                  <a:pt x="500" y="695"/>
                </a:lnTo>
                <a:lnTo>
                  <a:pt x="611" y="695"/>
                </a:lnTo>
                <a:lnTo>
                  <a:pt x="610" y="693"/>
                </a:lnTo>
                <a:lnTo>
                  <a:pt x="677" y="669"/>
                </a:lnTo>
                <a:lnTo>
                  <a:pt x="752" y="669"/>
                </a:lnTo>
                <a:lnTo>
                  <a:pt x="749" y="661"/>
                </a:lnTo>
                <a:lnTo>
                  <a:pt x="599" y="661"/>
                </a:lnTo>
                <a:lnTo>
                  <a:pt x="579" y="605"/>
                </a:lnTo>
                <a:close/>
                <a:moveTo>
                  <a:pt x="717" y="570"/>
                </a:moveTo>
                <a:lnTo>
                  <a:pt x="643" y="570"/>
                </a:lnTo>
                <a:lnTo>
                  <a:pt x="666" y="638"/>
                </a:lnTo>
                <a:lnTo>
                  <a:pt x="599" y="661"/>
                </a:lnTo>
                <a:lnTo>
                  <a:pt x="749" y="661"/>
                </a:lnTo>
                <a:lnTo>
                  <a:pt x="717" y="570"/>
                </a:lnTo>
                <a:close/>
                <a:moveTo>
                  <a:pt x="446" y="539"/>
                </a:moveTo>
                <a:lnTo>
                  <a:pt x="411" y="539"/>
                </a:lnTo>
                <a:lnTo>
                  <a:pt x="434" y="606"/>
                </a:lnTo>
                <a:lnTo>
                  <a:pt x="367" y="630"/>
                </a:lnTo>
                <a:lnTo>
                  <a:pt x="477" y="630"/>
                </a:lnTo>
                <a:lnTo>
                  <a:pt x="477" y="628"/>
                </a:lnTo>
                <a:lnTo>
                  <a:pt x="544" y="605"/>
                </a:lnTo>
                <a:lnTo>
                  <a:pt x="579" y="605"/>
                </a:lnTo>
                <a:lnTo>
                  <a:pt x="576" y="596"/>
                </a:lnTo>
                <a:lnTo>
                  <a:pt x="466" y="596"/>
                </a:lnTo>
                <a:lnTo>
                  <a:pt x="446" y="539"/>
                </a:lnTo>
                <a:close/>
                <a:moveTo>
                  <a:pt x="545" y="505"/>
                </a:moveTo>
                <a:lnTo>
                  <a:pt x="509" y="505"/>
                </a:lnTo>
                <a:lnTo>
                  <a:pt x="533" y="572"/>
                </a:lnTo>
                <a:lnTo>
                  <a:pt x="466" y="596"/>
                </a:lnTo>
                <a:lnTo>
                  <a:pt x="576" y="596"/>
                </a:lnTo>
                <a:lnTo>
                  <a:pt x="576" y="594"/>
                </a:lnTo>
                <a:lnTo>
                  <a:pt x="643" y="570"/>
                </a:lnTo>
                <a:lnTo>
                  <a:pt x="717" y="570"/>
                </a:lnTo>
                <a:lnTo>
                  <a:pt x="714" y="561"/>
                </a:lnTo>
                <a:lnTo>
                  <a:pt x="564" y="561"/>
                </a:lnTo>
                <a:lnTo>
                  <a:pt x="545" y="505"/>
                </a:lnTo>
                <a:close/>
                <a:moveTo>
                  <a:pt x="683" y="470"/>
                </a:moveTo>
                <a:lnTo>
                  <a:pt x="608" y="470"/>
                </a:lnTo>
                <a:lnTo>
                  <a:pt x="632" y="538"/>
                </a:lnTo>
                <a:lnTo>
                  <a:pt x="564" y="561"/>
                </a:lnTo>
                <a:lnTo>
                  <a:pt x="714" y="561"/>
                </a:lnTo>
                <a:lnTo>
                  <a:pt x="683" y="470"/>
                </a:lnTo>
                <a:close/>
                <a:moveTo>
                  <a:pt x="609" y="259"/>
                </a:moveTo>
                <a:lnTo>
                  <a:pt x="533" y="259"/>
                </a:lnTo>
                <a:lnTo>
                  <a:pt x="593" y="434"/>
                </a:lnTo>
                <a:lnTo>
                  <a:pt x="330" y="525"/>
                </a:lnTo>
                <a:lnTo>
                  <a:pt x="451" y="525"/>
                </a:lnTo>
                <a:lnTo>
                  <a:pt x="509" y="505"/>
                </a:lnTo>
                <a:lnTo>
                  <a:pt x="545" y="505"/>
                </a:lnTo>
                <a:lnTo>
                  <a:pt x="541" y="494"/>
                </a:lnTo>
                <a:lnTo>
                  <a:pt x="608" y="470"/>
                </a:lnTo>
                <a:lnTo>
                  <a:pt x="683" y="470"/>
                </a:lnTo>
                <a:lnTo>
                  <a:pt x="609" y="259"/>
                </a:lnTo>
                <a:close/>
                <a:moveTo>
                  <a:pt x="253" y="0"/>
                </a:moveTo>
                <a:lnTo>
                  <a:pt x="233" y="0"/>
                </a:lnTo>
                <a:lnTo>
                  <a:pt x="213" y="2"/>
                </a:lnTo>
                <a:lnTo>
                  <a:pt x="194" y="5"/>
                </a:lnTo>
                <a:lnTo>
                  <a:pt x="176" y="9"/>
                </a:lnTo>
                <a:lnTo>
                  <a:pt x="138" y="22"/>
                </a:lnTo>
                <a:lnTo>
                  <a:pt x="105" y="40"/>
                </a:lnTo>
                <a:lnTo>
                  <a:pt x="75" y="63"/>
                </a:lnTo>
                <a:lnTo>
                  <a:pt x="50" y="90"/>
                </a:lnTo>
                <a:lnTo>
                  <a:pt x="29" y="120"/>
                </a:lnTo>
                <a:lnTo>
                  <a:pt x="14" y="153"/>
                </a:lnTo>
                <a:lnTo>
                  <a:pt x="4" y="187"/>
                </a:lnTo>
                <a:lnTo>
                  <a:pt x="0" y="222"/>
                </a:lnTo>
                <a:lnTo>
                  <a:pt x="0" y="240"/>
                </a:lnTo>
                <a:lnTo>
                  <a:pt x="1" y="256"/>
                </a:lnTo>
                <a:lnTo>
                  <a:pt x="3" y="272"/>
                </a:lnTo>
                <a:lnTo>
                  <a:pt x="7" y="288"/>
                </a:lnTo>
                <a:lnTo>
                  <a:pt x="43" y="278"/>
                </a:lnTo>
                <a:lnTo>
                  <a:pt x="40" y="265"/>
                </a:lnTo>
                <a:lnTo>
                  <a:pt x="38" y="251"/>
                </a:lnTo>
                <a:lnTo>
                  <a:pt x="37" y="240"/>
                </a:lnTo>
                <a:lnTo>
                  <a:pt x="37" y="224"/>
                </a:lnTo>
                <a:lnTo>
                  <a:pt x="41" y="195"/>
                </a:lnTo>
                <a:lnTo>
                  <a:pt x="49" y="166"/>
                </a:lnTo>
                <a:lnTo>
                  <a:pt x="62" y="138"/>
                </a:lnTo>
                <a:lnTo>
                  <a:pt x="79" y="113"/>
                </a:lnTo>
                <a:lnTo>
                  <a:pt x="100" y="91"/>
                </a:lnTo>
                <a:lnTo>
                  <a:pt x="125" y="71"/>
                </a:lnTo>
                <a:lnTo>
                  <a:pt x="154" y="56"/>
                </a:lnTo>
                <a:lnTo>
                  <a:pt x="186" y="45"/>
                </a:lnTo>
                <a:lnTo>
                  <a:pt x="202" y="42"/>
                </a:lnTo>
                <a:lnTo>
                  <a:pt x="218" y="39"/>
                </a:lnTo>
                <a:lnTo>
                  <a:pt x="235" y="38"/>
                </a:lnTo>
                <a:lnTo>
                  <a:pt x="252" y="38"/>
                </a:lnTo>
                <a:lnTo>
                  <a:pt x="253" y="0"/>
                </a:lnTo>
                <a:close/>
                <a:moveTo>
                  <a:pt x="545" y="187"/>
                </a:moveTo>
                <a:lnTo>
                  <a:pt x="521" y="190"/>
                </a:lnTo>
                <a:lnTo>
                  <a:pt x="303" y="266"/>
                </a:lnTo>
                <a:lnTo>
                  <a:pt x="514" y="266"/>
                </a:lnTo>
                <a:lnTo>
                  <a:pt x="533" y="259"/>
                </a:lnTo>
                <a:lnTo>
                  <a:pt x="609" y="259"/>
                </a:lnTo>
                <a:lnTo>
                  <a:pt x="598" y="227"/>
                </a:lnTo>
                <a:lnTo>
                  <a:pt x="586" y="207"/>
                </a:lnTo>
                <a:lnTo>
                  <a:pt x="567" y="193"/>
                </a:lnTo>
                <a:lnTo>
                  <a:pt x="545" y="187"/>
                </a:lnTo>
                <a:close/>
                <a:moveTo>
                  <a:pt x="243" y="90"/>
                </a:moveTo>
                <a:lnTo>
                  <a:pt x="231" y="90"/>
                </a:lnTo>
                <a:lnTo>
                  <a:pt x="219" y="91"/>
                </a:lnTo>
                <a:lnTo>
                  <a:pt x="209" y="93"/>
                </a:lnTo>
                <a:lnTo>
                  <a:pt x="198" y="95"/>
                </a:lnTo>
                <a:lnTo>
                  <a:pt x="176" y="103"/>
                </a:lnTo>
                <a:lnTo>
                  <a:pt x="157" y="113"/>
                </a:lnTo>
                <a:lnTo>
                  <a:pt x="139" y="127"/>
                </a:lnTo>
                <a:lnTo>
                  <a:pt x="125" y="142"/>
                </a:lnTo>
                <a:lnTo>
                  <a:pt x="113" y="160"/>
                </a:lnTo>
                <a:lnTo>
                  <a:pt x="104" y="179"/>
                </a:lnTo>
                <a:lnTo>
                  <a:pt x="98" y="199"/>
                </a:lnTo>
                <a:lnTo>
                  <a:pt x="95" y="220"/>
                </a:lnTo>
                <a:lnTo>
                  <a:pt x="95" y="233"/>
                </a:lnTo>
                <a:lnTo>
                  <a:pt x="96" y="245"/>
                </a:lnTo>
                <a:lnTo>
                  <a:pt x="100" y="258"/>
                </a:lnTo>
                <a:lnTo>
                  <a:pt x="136" y="248"/>
                </a:lnTo>
                <a:lnTo>
                  <a:pt x="134" y="239"/>
                </a:lnTo>
                <a:lnTo>
                  <a:pt x="133" y="231"/>
                </a:lnTo>
                <a:lnTo>
                  <a:pt x="133" y="222"/>
                </a:lnTo>
                <a:lnTo>
                  <a:pt x="135" y="207"/>
                </a:lnTo>
                <a:lnTo>
                  <a:pt x="139" y="192"/>
                </a:lnTo>
                <a:lnTo>
                  <a:pt x="145" y="178"/>
                </a:lnTo>
                <a:lnTo>
                  <a:pt x="154" y="166"/>
                </a:lnTo>
                <a:lnTo>
                  <a:pt x="164" y="154"/>
                </a:lnTo>
                <a:lnTo>
                  <a:pt x="177" y="145"/>
                </a:lnTo>
                <a:lnTo>
                  <a:pt x="191" y="137"/>
                </a:lnTo>
                <a:lnTo>
                  <a:pt x="208" y="131"/>
                </a:lnTo>
                <a:lnTo>
                  <a:pt x="218" y="129"/>
                </a:lnTo>
                <a:lnTo>
                  <a:pt x="229" y="127"/>
                </a:lnTo>
                <a:lnTo>
                  <a:pt x="241" y="127"/>
                </a:lnTo>
                <a:lnTo>
                  <a:pt x="243" y="90"/>
                </a:lnTo>
                <a:close/>
                <a:moveTo>
                  <a:pt x="241" y="127"/>
                </a:moveTo>
                <a:lnTo>
                  <a:pt x="229" y="127"/>
                </a:lnTo>
                <a:lnTo>
                  <a:pt x="241" y="128"/>
                </a:lnTo>
                <a:lnTo>
                  <a:pt x="241" y="127"/>
                </a:lnTo>
                <a:close/>
              </a:path>
            </a:pathLst>
          </a:custGeom>
          <a:solidFill>
            <a:srgbClr val="0091B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BE74FE2-51B9-FF83-E004-C4D78801144E}"/>
              </a:ext>
            </a:extLst>
          </p:cNvPr>
          <p:cNvGrpSpPr>
            <a:grpSpLocks/>
          </p:cNvGrpSpPr>
          <p:nvPr/>
        </p:nvGrpSpPr>
        <p:grpSpPr bwMode="auto">
          <a:xfrm>
            <a:off x="2007054" y="4918989"/>
            <a:ext cx="638298" cy="695913"/>
            <a:chOff x="0" y="0"/>
            <a:chExt cx="694" cy="69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6CBAB0-2703-BDE1-1AD2-95D8E5C17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4" cy="60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AutoShape 251">
              <a:extLst>
                <a:ext uri="{FF2B5EF4-FFF2-40B4-BE49-F238E27FC236}">
                  <a16:creationId xmlns:a16="http://schemas.microsoft.com/office/drawing/2014/main" id="{4D15C0F7-69A7-9795-6C97-4BF4616CC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" y="482"/>
              <a:ext cx="446" cy="212"/>
            </a:xfrm>
            <a:custGeom>
              <a:avLst/>
              <a:gdLst>
                <a:gd name="T0" fmla="+- 0 281 128"/>
                <a:gd name="T1" fmla="*/ T0 w 446"/>
                <a:gd name="T2" fmla="+- 0 511 483"/>
                <a:gd name="T3" fmla="*/ 511 h 212"/>
                <a:gd name="T4" fmla="+- 0 256 128"/>
                <a:gd name="T5" fmla="*/ T4 w 446"/>
                <a:gd name="T6" fmla="+- 0 486 483"/>
                <a:gd name="T7" fmla="*/ 486 h 212"/>
                <a:gd name="T8" fmla="+- 0 220 128"/>
                <a:gd name="T9" fmla="*/ T8 w 446"/>
                <a:gd name="T10" fmla="+- 0 486 483"/>
                <a:gd name="T11" fmla="*/ 486 h 212"/>
                <a:gd name="T12" fmla="+- 0 195 128"/>
                <a:gd name="T13" fmla="*/ T12 w 446"/>
                <a:gd name="T14" fmla="+- 0 511 483"/>
                <a:gd name="T15" fmla="*/ 511 h 212"/>
                <a:gd name="T16" fmla="+- 0 195 128"/>
                <a:gd name="T17" fmla="*/ T16 w 446"/>
                <a:gd name="T18" fmla="+- 0 547 483"/>
                <a:gd name="T19" fmla="*/ 547 h 212"/>
                <a:gd name="T20" fmla="+- 0 220 128"/>
                <a:gd name="T21" fmla="*/ T20 w 446"/>
                <a:gd name="T22" fmla="+- 0 572 483"/>
                <a:gd name="T23" fmla="*/ 572 h 212"/>
                <a:gd name="T24" fmla="+- 0 256 128"/>
                <a:gd name="T25" fmla="*/ T24 w 446"/>
                <a:gd name="T26" fmla="+- 0 572 483"/>
                <a:gd name="T27" fmla="*/ 572 h 212"/>
                <a:gd name="T28" fmla="+- 0 281 128"/>
                <a:gd name="T29" fmla="*/ T28 w 446"/>
                <a:gd name="T30" fmla="+- 0 547 483"/>
                <a:gd name="T31" fmla="*/ 547 h 212"/>
                <a:gd name="T32" fmla="+- 0 510 128"/>
                <a:gd name="T33" fmla="*/ T32 w 446"/>
                <a:gd name="T34" fmla="+- 0 530 483"/>
                <a:gd name="T35" fmla="*/ 530 h 212"/>
                <a:gd name="T36" fmla="+- 0 496 128"/>
                <a:gd name="T37" fmla="*/ T36 w 446"/>
                <a:gd name="T38" fmla="+- 0 497 483"/>
                <a:gd name="T39" fmla="*/ 497 h 212"/>
                <a:gd name="T40" fmla="+- 0 464 128"/>
                <a:gd name="T41" fmla="*/ T40 w 446"/>
                <a:gd name="T42" fmla="+- 0 484 483"/>
                <a:gd name="T43" fmla="*/ 484 h 212"/>
                <a:gd name="T44" fmla="+- 0 431 128"/>
                <a:gd name="T45" fmla="*/ T44 w 446"/>
                <a:gd name="T46" fmla="+- 0 497 483"/>
                <a:gd name="T47" fmla="*/ 497 h 212"/>
                <a:gd name="T48" fmla="+- 0 417 128"/>
                <a:gd name="T49" fmla="*/ T48 w 446"/>
                <a:gd name="T50" fmla="+- 0 530 483"/>
                <a:gd name="T51" fmla="*/ 530 h 212"/>
                <a:gd name="T52" fmla="+- 0 431 128"/>
                <a:gd name="T53" fmla="*/ T52 w 446"/>
                <a:gd name="T54" fmla="+- 0 563 483"/>
                <a:gd name="T55" fmla="*/ 563 h 212"/>
                <a:gd name="T56" fmla="+- 0 464 128"/>
                <a:gd name="T57" fmla="*/ T56 w 446"/>
                <a:gd name="T58" fmla="+- 0 577 483"/>
                <a:gd name="T59" fmla="*/ 577 h 212"/>
                <a:gd name="T60" fmla="+- 0 496 128"/>
                <a:gd name="T61" fmla="*/ T60 w 446"/>
                <a:gd name="T62" fmla="+- 0 563 483"/>
                <a:gd name="T63" fmla="*/ 563 h 212"/>
                <a:gd name="T64" fmla="+- 0 510 128"/>
                <a:gd name="T65" fmla="*/ T64 w 446"/>
                <a:gd name="T66" fmla="+- 0 530 483"/>
                <a:gd name="T67" fmla="*/ 530 h 212"/>
                <a:gd name="T68" fmla="+- 0 573 128"/>
                <a:gd name="T69" fmla="*/ T68 w 446"/>
                <a:gd name="T70" fmla="+- 0 643 483"/>
                <a:gd name="T71" fmla="*/ 643 h 212"/>
                <a:gd name="T72" fmla="+- 0 557 128"/>
                <a:gd name="T73" fmla="*/ T72 w 446"/>
                <a:gd name="T74" fmla="+- 0 606 483"/>
                <a:gd name="T75" fmla="*/ 606 h 212"/>
                <a:gd name="T76" fmla="+- 0 520 128"/>
                <a:gd name="T77" fmla="*/ T76 w 446"/>
                <a:gd name="T78" fmla="+- 0 591 483"/>
                <a:gd name="T79" fmla="*/ 591 h 212"/>
                <a:gd name="T80" fmla="+- 0 384 128"/>
                <a:gd name="T81" fmla="*/ T80 w 446"/>
                <a:gd name="T82" fmla="+- 0 595 483"/>
                <a:gd name="T83" fmla="*/ 595 h 212"/>
                <a:gd name="T84" fmla="+- 0 355 128"/>
                <a:gd name="T85" fmla="*/ T84 w 446"/>
                <a:gd name="T86" fmla="+- 0 622 483"/>
                <a:gd name="T87" fmla="*/ 622 h 212"/>
                <a:gd name="T88" fmla="+- 0 346 128"/>
                <a:gd name="T89" fmla="*/ T88 w 446"/>
                <a:gd name="T90" fmla="+- 0 621 483"/>
                <a:gd name="T91" fmla="*/ 621 h 212"/>
                <a:gd name="T92" fmla="+- 0 318 128"/>
                <a:gd name="T93" fmla="*/ T92 w 446"/>
                <a:gd name="T94" fmla="+- 0 593 483"/>
                <a:gd name="T95" fmla="*/ 593 h 212"/>
                <a:gd name="T96" fmla="+- 0 182 128"/>
                <a:gd name="T97" fmla="*/ T96 w 446"/>
                <a:gd name="T98" fmla="+- 0 589 483"/>
                <a:gd name="T99" fmla="*/ 589 h 212"/>
                <a:gd name="T100" fmla="+- 0 144 128"/>
                <a:gd name="T101" fmla="*/ T100 w 446"/>
                <a:gd name="T102" fmla="+- 0 605 483"/>
                <a:gd name="T103" fmla="*/ 605 h 212"/>
                <a:gd name="T104" fmla="+- 0 128 128"/>
                <a:gd name="T105" fmla="*/ T104 w 446"/>
                <a:gd name="T106" fmla="+- 0 641 483"/>
                <a:gd name="T107" fmla="*/ 641 h 212"/>
                <a:gd name="T108" fmla="+- 0 172 128"/>
                <a:gd name="T109" fmla="*/ T108 w 446"/>
                <a:gd name="T110" fmla="+- 0 694 483"/>
                <a:gd name="T111" fmla="*/ 694 h 212"/>
                <a:gd name="T112" fmla="+- 0 174 128"/>
                <a:gd name="T113" fmla="*/ T112 w 446"/>
                <a:gd name="T114" fmla="+- 0 638 483"/>
                <a:gd name="T115" fmla="*/ 638 h 212"/>
                <a:gd name="T116" fmla="+- 0 180 128"/>
                <a:gd name="T117" fmla="*/ T116 w 446"/>
                <a:gd name="T118" fmla="+- 0 639 483"/>
                <a:gd name="T119" fmla="*/ 639 h 212"/>
                <a:gd name="T120" fmla="+- 0 297 128"/>
                <a:gd name="T121" fmla="*/ T120 w 446"/>
                <a:gd name="T122" fmla="+- 0 694 483"/>
                <a:gd name="T123" fmla="*/ 694 h 212"/>
                <a:gd name="T124" fmla="+- 0 299 128"/>
                <a:gd name="T125" fmla="*/ T124 w 446"/>
                <a:gd name="T126" fmla="+- 0 637 483"/>
                <a:gd name="T127" fmla="*/ 637 h 212"/>
                <a:gd name="T128" fmla="+- 0 306 128"/>
                <a:gd name="T129" fmla="*/ T128 w 446"/>
                <a:gd name="T130" fmla="+- 0 639 483"/>
                <a:gd name="T131" fmla="*/ 639 h 212"/>
                <a:gd name="T132" fmla="+- 0 394 128"/>
                <a:gd name="T133" fmla="*/ T132 w 446"/>
                <a:gd name="T134" fmla="+- 0 694 483"/>
                <a:gd name="T135" fmla="*/ 694 h 212"/>
                <a:gd name="T136" fmla="+- 0 397 128"/>
                <a:gd name="T137" fmla="*/ T136 w 446"/>
                <a:gd name="T138" fmla="+- 0 639 483"/>
                <a:gd name="T139" fmla="*/ 639 h 212"/>
                <a:gd name="T140" fmla="+- 0 403 128"/>
                <a:gd name="T141" fmla="*/ T140 w 446"/>
                <a:gd name="T142" fmla="+- 0 641 483"/>
                <a:gd name="T143" fmla="*/ 641 h 212"/>
                <a:gd name="T144" fmla="+- 0 520 128"/>
                <a:gd name="T145" fmla="*/ T144 w 446"/>
                <a:gd name="T146" fmla="+- 0 694 483"/>
                <a:gd name="T147" fmla="*/ 694 h 212"/>
                <a:gd name="T148" fmla="+- 0 522 128"/>
                <a:gd name="T149" fmla="*/ T148 w 446"/>
                <a:gd name="T150" fmla="+- 0 639 483"/>
                <a:gd name="T151" fmla="*/ 639 h 212"/>
                <a:gd name="T152" fmla="+- 0 528 128"/>
                <a:gd name="T153" fmla="*/ T152 w 446"/>
                <a:gd name="T154" fmla="+- 0 641 483"/>
                <a:gd name="T155" fmla="*/ 641 h 212"/>
                <a:gd name="T156" fmla="+- 0 573 128"/>
                <a:gd name="T157" fmla="*/ T156 w 446"/>
                <a:gd name="T158" fmla="+- 0 694 483"/>
                <a:gd name="T159" fmla="*/ 694 h 2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446" h="212">
                  <a:moveTo>
                    <a:pt x="157" y="46"/>
                  </a:moveTo>
                  <a:lnTo>
                    <a:pt x="153" y="28"/>
                  </a:lnTo>
                  <a:lnTo>
                    <a:pt x="143" y="13"/>
                  </a:lnTo>
                  <a:lnTo>
                    <a:pt x="128" y="3"/>
                  </a:lnTo>
                  <a:lnTo>
                    <a:pt x="110" y="0"/>
                  </a:lnTo>
                  <a:lnTo>
                    <a:pt x="92" y="3"/>
                  </a:lnTo>
                  <a:lnTo>
                    <a:pt x="77" y="13"/>
                  </a:lnTo>
                  <a:lnTo>
                    <a:pt x="67" y="28"/>
                  </a:lnTo>
                  <a:lnTo>
                    <a:pt x="64" y="46"/>
                  </a:lnTo>
                  <a:lnTo>
                    <a:pt x="67" y="64"/>
                  </a:lnTo>
                  <a:lnTo>
                    <a:pt x="77" y="79"/>
                  </a:lnTo>
                  <a:lnTo>
                    <a:pt x="92" y="89"/>
                  </a:lnTo>
                  <a:lnTo>
                    <a:pt x="110" y="92"/>
                  </a:lnTo>
                  <a:lnTo>
                    <a:pt x="128" y="89"/>
                  </a:lnTo>
                  <a:lnTo>
                    <a:pt x="143" y="79"/>
                  </a:lnTo>
                  <a:lnTo>
                    <a:pt x="153" y="64"/>
                  </a:lnTo>
                  <a:lnTo>
                    <a:pt x="157" y="46"/>
                  </a:lnTo>
                  <a:close/>
                  <a:moveTo>
                    <a:pt x="382" y="47"/>
                  </a:moveTo>
                  <a:lnTo>
                    <a:pt x="378" y="29"/>
                  </a:lnTo>
                  <a:lnTo>
                    <a:pt x="368" y="14"/>
                  </a:lnTo>
                  <a:lnTo>
                    <a:pt x="354" y="4"/>
                  </a:lnTo>
                  <a:lnTo>
                    <a:pt x="336" y="1"/>
                  </a:lnTo>
                  <a:lnTo>
                    <a:pt x="317" y="4"/>
                  </a:lnTo>
                  <a:lnTo>
                    <a:pt x="303" y="14"/>
                  </a:lnTo>
                  <a:lnTo>
                    <a:pt x="293" y="29"/>
                  </a:lnTo>
                  <a:lnTo>
                    <a:pt x="289" y="47"/>
                  </a:lnTo>
                  <a:lnTo>
                    <a:pt x="293" y="65"/>
                  </a:lnTo>
                  <a:lnTo>
                    <a:pt x="303" y="80"/>
                  </a:lnTo>
                  <a:lnTo>
                    <a:pt x="317" y="90"/>
                  </a:lnTo>
                  <a:lnTo>
                    <a:pt x="336" y="94"/>
                  </a:lnTo>
                  <a:lnTo>
                    <a:pt x="354" y="90"/>
                  </a:lnTo>
                  <a:lnTo>
                    <a:pt x="368" y="80"/>
                  </a:lnTo>
                  <a:lnTo>
                    <a:pt x="378" y="65"/>
                  </a:lnTo>
                  <a:lnTo>
                    <a:pt x="382" y="47"/>
                  </a:lnTo>
                  <a:close/>
                  <a:moveTo>
                    <a:pt x="445" y="211"/>
                  </a:moveTo>
                  <a:lnTo>
                    <a:pt x="445" y="160"/>
                  </a:lnTo>
                  <a:lnTo>
                    <a:pt x="440" y="139"/>
                  </a:lnTo>
                  <a:lnTo>
                    <a:pt x="429" y="123"/>
                  </a:lnTo>
                  <a:lnTo>
                    <a:pt x="413" y="112"/>
                  </a:lnTo>
                  <a:lnTo>
                    <a:pt x="392" y="108"/>
                  </a:lnTo>
                  <a:lnTo>
                    <a:pt x="276" y="108"/>
                  </a:lnTo>
                  <a:lnTo>
                    <a:pt x="256" y="112"/>
                  </a:lnTo>
                  <a:lnTo>
                    <a:pt x="239" y="123"/>
                  </a:lnTo>
                  <a:lnTo>
                    <a:pt x="227" y="139"/>
                  </a:lnTo>
                  <a:lnTo>
                    <a:pt x="222" y="160"/>
                  </a:lnTo>
                  <a:lnTo>
                    <a:pt x="218" y="138"/>
                  </a:lnTo>
                  <a:lnTo>
                    <a:pt x="207" y="122"/>
                  </a:lnTo>
                  <a:lnTo>
                    <a:pt x="190" y="110"/>
                  </a:lnTo>
                  <a:lnTo>
                    <a:pt x="170" y="106"/>
                  </a:lnTo>
                  <a:lnTo>
                    <a:pt x="54" y="106"/>
                  </a:lnTo>
                  <a:lnTo>
                    <a:pt x="33" y="110"/>
                  </a:lnTo>
                  <a:lnTo>
                    <a:pt x="16" y="122"/>
                  </a:lnTo>
                  <a:lnTo>
                    <a:pt x="4" y="138"/>
                  </a:lnTo>
                  <a:lnTo>
                    <a:pt x="0" y="158"/>
                  </a:lnTo>
                  <a:lnTo>
                    <a:pt x="0" y="211"/>
                  </a:lnTo>
                  <a:lnTo>
                    <a:pt x="44" y="211"/>
                  </a:lnTo>
                  <a:lnTo>
                    <a:pt x="44" y="156"/>
                  </a:lnTo>
                  <a:lnTo>
                    <a:pt x="46" y="155"/>
                  </a:lnTo>
                  <a:lnTo>
                    <a:pt x="50" y="155"/>
                  </a:lnTo>
                  <a:lnTo>
                    <a:pt x="52" y="156"/>
                  </a:lnTo>
                  <a:lnTo>
                    <a:pt x="52" y="211"/>
                  </a:lnTo>
                  <a:lnTo>
                    <a:pt x="169" y="211"/>
                  </a:lnTo>
                  <a:lnTo>
                    <a:pt x="169" y="156"/>
                  </a:lnTo>
                  <a:lnTo>
                    <a:pt x="171" y="154"/>
                  </a:lnTo>
                  <a:lnTo>
                    <a:pt x="176" y="154"/>
                  </a:lnTo>
                  <a:lnTo>
                    <a:pt x="178" y="156"/>
                  </a:lnTo>
                  <a:lnTo>
                    <a:pt x="178" y="211"/>
                  </a:lnTo>
                  <a:lnTo>
                    <a:pt x="266" y="211"/>
                  </a:lnTo>
                  <a:lnTo>
                    <a:pt x="267" y="158"/>
                  </a:lnTo>
                  <a:lnTo>
                    <a:pt x="269" y="156"/>
                  </a:lnTo>
                  <a:lnTo>
                    <a:pt x="273" y="156"/>
                  </a:lnTo>
                  <a:lnTo>
                    <a:pt x="275" y="158"/>
                  </a:lnTo>
                  <a:lnTo>
                    <a:pt x="275" y="211"/>
                  </a:lnTo>
                  <a:lnTo>
                    <a:pt x="392" y="211"/>
                  </a:lnTo>
                  <a:lnTo>
                    <a:pt x="392" y="158"/>
                  </a:lnTo>
                  <a:lnTo>
                    <a:pt x="394" y="156"/>
                  </a:lnTo>
                  <a:lnTo>
                    <a:pt x="399" y="156"/>
                  </a:lnTo>
                  <a:lnTo>
                    <a:pt x="400" y="158"/>
                  </a:lnTo>
                  <a:lnTo>
                    <a:pt x="401" y="211"/>
                  </a:lnTo>
                  <a:lnTo>
                    <a:pt x="445" y="211"/>
                  </a:lnTo>
                  <a:close/>
                </a:path>
              </a:pathLst>
            </a:custGeom>
            <a:solidFill>
              <a:srgbClr val="00839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27901FC-8CF1-C1B6-ED98-E2489C59C25E}"/>
              </a:ext>
            </a:extLst>
          </p:cNvPr>
          <p:cNvSpPr/>
          <p:nvPr/>
        </p:nvSpPr>
        <p:spPr>
          <a:xfrm>
            <a:off x="311663" y="5947151"/>
            <a:ext cx="11434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</a:pPr>
            <a:r>
              <a:rPr lang="sr-Cyrl-RS" sz="1800" b="1" i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Директно подношење жалби </a:t>
            </a:r>
            <a:r>
              <a:rPr lang="sr-Cyrl-RS" sz="1800" i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је приоритетно и једино могуће на локалном нивоу, искључиво посредством локалног пулта, Локалном менаџеру за жалбе.</a:t>
            </a:r>
            <a:endParaRPr lang="en-US" sz="1800" kern="1200" dirty="0">
              <a:solidFill>
                <a:schemeClr val="bg1">
                  <a:lumMod val="95000"/>
                </a:schemeClr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1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4207" y="140962"/>
            <a:ext cx="1171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П</a:t>
            </a:r>
            <a:r>
              <a:rPr lang="sr-Cyrl-RS" sz="3600" b="1" dirty="0">
                <a:solidFill>
                  <a:srgbClr val="6F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роцес у првом степену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58B2F3-90AA-3182-5E88-939459BB3634}"/>
              </a:ext>
            </a:extLst>
          </p:cNvPr>
          <p:cNvGrpSpPr>
            <a:grpSpLocks/>
          </p:cNvGrpSpPr>
          <p:nvPr/>
        </p:nvGrpSpPr>
        <p:grpSpPr bwMode="auto">
          <a:xfrm>
            <a:off x="278427" y="1058722"/>
            <a:ext cx="816610" cy="816610"/>
            <a:chOff x="16932" y="-19"/>
            <a:chExt cx="1286" cy="1286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F523347D-C1F8-E65E-8634-E35E8E512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2" y="-19"/>
              <a:ext cx="1286" cy="1286"/>
            </a:xfrm>
            <a:custGeom>
              <a:avLst/>
              <a:gdLst>
                <a:gd name="T0" fmla="+- 0 17575 16932"/>
                <a:gd name="T1" fmla="*/ T0 w 1286"/>
                <a:gd name="T2" fmla="+- 0 -18 -18"/>
                <a:gd name="T3" fmla="*/ -18 h 1286"/>
                <a:gd name="T4" fmla="+- 0 17500 16932"/>
                <a:gd name="T5" fmla="*/ T4 w 1286"/>
                <a:gd name="T6" fmla="+- 0 -14 -18"/>
                <a:gd name="T7" fmla="*/ -14 h 1286"/>
                <a:gd name="T8" fmla="+- 0 17427 16932"/>
                <a:gd name="T9" fmla="*/ T8 w 1286"/>
                <a:gd name="T10" fmla="+- 0 -2 -18"/>
                <a:gd name="T11" fmla="*/ -2 h 1286"/>
                <a:gd name="T12" fmla="+- 0 17358 16932"/>
                <a:gd name="T13" fmla="*/ T12 w 1286"/>
                <a:gd name="T14" fmla="+- 0 19 -18"/>
                <a:gd name="T15" fmla="*/ 19 h 1286"/>
                <a:gd name="T16" fmla="+- 0 17292 16932"/>
                <a:gd name="T17" fmla="*/ T16 w 1286"/>
                <a:gd name="T18" fmla="+- 0 47 -18"/>
                <a:gd name="T19" fmla="*/ 47 h 1286"/>
                <a:gd name="T20" fmla="+- 0 17230 16932"/>
                <a:gd name="T21" fmla="*/ T20 w 1286"/>
                <a:gd name="T22" fmla="+- 0 82 -18"/>
                <a:gd name="T23" fmla="*/ 82 h 1286"/>
                <a:gd name="T24" fmla="+- 0 17173 16932"/>
                <a:gd name="T25" fmla="*/ T24 w 1286"/>
                <a:gd name="T26" fmla="+- 0 123 -18"/>
                <a:gd name="T27" fmla="*/ 123 h 1286"/>
                <a:gd name="T28" fmla="+- 0 17120 16932"/>
                <a:gd name="T29" fmla="*/ T28 w 1286"/>
                <a:gd name="T30" fmla="+- 0 170 -18"/>
                <a:gd name="T31" fmla="*/ 170 h 1286"/>
                <a:gd name="T32" fmla="+- 0 17073 16932"/>
                <a:gd name="T33" fmla="*/ T32 w 1286"/>
                <a:gd name="T34" fmla="+- 0 222 -18"/>
                <a:gd name="T35" fmla="*/ 222 h 1286"/>
                <a:gd name="T36" fmla="+- 0 17032 16932"/>
                <a:gd name="T37" fmla="*/ T36 w 1286"/>
                <a:gd name="T38" fmla="+- 0 280 -18"/>
                <a:gd name="T39" fmla="*/ 280 h 1286"/>
                <a:gd name="T40" fmla="+- 0 16998 16932"/>
                <a:gd name="T41" fmla="*/ T40 w 1286"/>
                <a:gd name="T42" fmla="+- 0 341 -18"/>
                <a:gd name="T43" fmla="*/ 341 h 1286"/>
                <a:gd name="T44" fmla="+- 0 16970 16932"/>
                <a:gd name="T45" fmla="*/ T44 w 1286"/>
                <a:gd name="T46" fmla="+- 0 407 -18"/>
                <a:gd name="T47" fmla="*/ 407 h 1286"/>
                <a:gd name="T48" fmla="+- 0 16949 16932"/>
                <a:gd name="T49" fmla="*/ T48 w 1286"/>
                <a:gd name="T50" fmla="+- 0 477 -18"/>
                <a:gd name="T51" fmla="*/ 477 h 1286"/>
                <a:gd name="T52" fmla="+- 0 16937 16932"/>
                <a:gd name="T53" fmla="*/ T52 w 1286"/>
                <a:gd name="T54" fmla="+- 0 549 -18"/>
                <a:gd name="T55" fmla="*/ 549 h 1286"/>
                <a:gd name="T56" fmla="+- 0 16932 16932"/>
                <a:gd name="T57" fmla="*/ T56 w 1286"/>
                <a:gd name="T58" fmla="+- 0 624 -18"/>
                <a:gd name="T59" fmla="*/ 624 h 1286"/>
                <a:gd name="T60" fmla="+- 0 16937 16932"/>
                <a:gd name="T61" fmla="*/ T60 w 1286"/>
                <a:gd name="T62" fmla="+- 0 699 -18"/>
                <a:gd name="T63" fmla="*/ 699 h 1286"/>
                <a:gd name="T64" fmla="+- 0 16949 16932"/>
                <a:gd name="T65" fmla="*/ T64 w 1286"/>
                <a:gd name="T66" fmla="+- 0 771 -18"/>
                <a:gd name="T67" fmla="*/ 771 h 1286"/>
                <a:gd name="T68" fmla="+- 0 16970 16932"/>
                <a:gd name="T69" fmla="*/ T68 w 1286"/>
                <a:gd name="T70" fmla="+- 0 841 -18"/>
                <a:gd name="T71" fmla="*/ 841 h 1286"/>
                <a:gd name="T72" fmla="+- 0 16998 16932"/>
                <a:gd name="T73" fmla="*/ T72 w 1286"/>
                <a:gd name="T74" fmla="+- 0 907 -18"/>
                <a:gd name="T75" fmla="*/ 907 h 1286"/>
                <a:gd name="T76" fmla="+- 0 17032 16932"/>
                <a:gd name="T77" fmla="*/ T76 w 1286"/>
                <a:gd name="T78" fmla="+- 0 969 -18"/>
                <a:gd name="T79" fmla="*/ 969 h 1286"/>
                <a:gd name="T80" fmla="+- 0 17073 16932"/>
                <a:gd name="T81" fmla="*/ T80 w 1286"/>
                <a:gd name="T82" fmla="+- 0 1026 -18"/>
                <a:gd name="T83" fmla="*/ 1026 h 1286"/>
                <a:gd name="T84" fmla="+- 0 17120 16932"/>
                <a:gd name="T85" fmla="*/ T84 w 1286"/>
                <a:gd name="T86" fmla="+- 0 1078 -18"/>
                <a:gd name="T87" fmla="*/ 1078 h 1286"/>
                <a:gd name="T88" fmla="+- 0 17173 16932"/>
                <a:gd name="T89" fmla="*/ T88 w 1286"/>
                <a:gd name="T90" fmla="+- 0 1125 -18"/>
                <a:gd name="T91" fmla="*/ 1125 h 1286"/>
                <a:gd name="T92" fmla="+- 0 17230 16932"/>
                <a:gd name="T93" fmla="*/ T92 w 1286"/>
                <a:gd name="T94" fmla="+- 0 1167 -18"/>
                <a:gd name="T95" fmla="*/ 1167 h 1286"/>
                <a:gd name="T96" fmla="+- 0 17292 16932"/>
                <a:gd name="T97" fmla="*/ T96 w 1286"/>
                <a:gd name="T98" fmla="+- 0 1201 -18"/>
                <a:gd name="T99" fmla="*/ 1201 h 1286"/>
                <a:gd name="T100" fmla="+- 0 17358 16932"/>
                <a:gd name="T101" fmla="*/ T100 w 1286"/>
                <a:gd name="T102" fmla="+- 0 1229 -18"/>
                <a:gd name="T103" fmla="*/ 1229 h 1286"/>
                <a:gd name="T104" fmla="+- 0 17427 16932"/>
                <a:gd name="T105" fmla="*/ T104 w 1286"/>
                <a:gd name="T106" fmla="+- 0 1250 -18"/>
                <a:gd name="T107" fmla="*/ 1250 h 1286"/>
                <a:gd name="T108" fmla="+- 0 17500 16932"/>
                <a:gd name="T109" fmla="*/ T108 w 1286"/>
                <a:gd name="T110" fmla="+- 0 1262 -18"/>
                <a:gd name="T111" fmla="*/ 1262 h 1286"/>
                <a:gd name="T112" fmla="+- 0 17575 16932"/>
                <a:gd name="T113" fmla="*/ T112 w 1286"/>
                <a:gd name="T114" fmla="+- 0 1267 -18"/>
                <a:gd name="T115" fmla="*/ 1267 h 1286"/>
                <a:gd name="T116" fmla="+- 0 17650 16932"/>
                <a:gd name="T117" fmla="*/ T116 w 1286"/>
                <a:gd name="T118" fmla="+- 0 1262 -18"/>
                <a:gd name="T119" fmla="*/ 1262 h 1286"/>
                <a:gd name="T120" fmla="+- 0 17722 16932"/>
                <a:gd name="T121" fmla="*/ T120 w 1286"/>
                <a:gd name="T122" fmla="+- 0 1250 -18"/>
                <a:gd name="T123" fmla="*/ 1250 h 1286"/>
                <a:gd name="T124" fmla="+- 0 17791 16932"/>
                <a:gd name="T125" fmla="*/ T124 w 1286"/>
                <a:gd name="T126" fmla="+- 0 1229 -18"/>
                <a:gd name="T127" fmla="*/ 1229 h 1286"/>
                <a:gd name="T128" fmla="+- 0 17857 16932"/>
                <a:gd name="T129" fmla="*/ T128 w 1286"/>
                <a:gd name="T130" fmla="+- 0 1201 -18"/>
                <a:gd name="T131" fmla="*/ 1201 h 1286"/>
                <a:gd name="T132" fmla="+- 0 17919 16932"/>
                <a:gd name="T133" fmla="*/ T132 w 1286"/>
                <a:gd name="T134" fmla="+- 0 1167 -18"/>
                <a:gd name="T135" fmla="*/ 1167 h 1286"/>
                <a:gd name="T136" fmla="+- 0 17977 16932"/>
                <a:gd name="T137" fmla="*/ T136 w 1286"/>
                <a:gd name="T138" fmla="+- 0 1125 -18"/>
                <a:gd name="T139" fmla="*/ 1125 h 1286"/>
                <a:gd name="T140" fmla="+- 0 18029 16932"/>
                <a:gd name="T141" fmla="*/ T140 w 1286"/>
                <a:gd name="T142" fmla="+- 0 1078 -18"/>
                <a:gd name="T143" fmla="*/ 1078 h 1286"/>
                <a:gd name="T144" fmla="+- 0 18076 16932"/>
                <a:gd name="T145" fmla="*/ T144 w 1286"/>
                <a:gd name="T146" fmla="+- 0 1026 -18"/>
                <a:gd name="T147" fmla="*/ 1026 h 1286"/>
                <a:gd name="T148" fmla="+- 0 18117 16932"/>
                <a:gd name="T149" fmla="*/ T148 w 1286"/>
                <a:gd name="T150" fmla="+- 0 969 -18"/>
                <a:gd name="T151" fmla="*/ 969 h 1286"/>
                <a:gd name="T152" fmla="+- 0 18152 16932"/>
                <a:gd name="T153" fmla="*/ T152 w 1286"/>
                <a:gd name="T154" fmla="+- 0 907 -18"/>
                <a:gd name="T155" fmla="*/ 907 h 1286"/>
                <a:gd name="T156" fmla="+- 0 18180 16932"/>
                <a:gd name="T157" fmla="*/ T156 w 1286"/>
                <a:gd name="T158" fmla="+- 0 841 -18"/>
                <a:gd name="T159" fmla="*/ 841 h 1286"/>
                <a:gd name="T160" fmla="+- 0 18200 16932"/>
                <a:gd name="T161" fmla="*/ T160 w 1286"/>
                <a:gd name="T162" fmla="+- 0 771 -18"/>
                <a:gd name="T163" fmla="*/ 771 h 1286"/>
                <a:gd name="T164" fmla="+- 0 18213 16932"/>
                <a:gd name="T165" fmla="*/ T164 w 1286"/>
                <a:gd name="T166" fmla="+- 0 699 -18"/>
                <a:gd name="T167" fmla="*/ 699 h 1286"/>
                <a:gd name="T168" fmla="+- 0 18217 16932"/>
                <a:gd name="T169" fmla="*/ T168 w 1286"/>
                <a:gd name="T170" fmla="+- 0 624 -18"/>
                <a:gd name="T171" fmla="*/ 624 h 1286"/>
                <a:gd name="T172" fmla="+- 0 18213 16932"/>
                <a:gd name="T173" fmla="*/ T172 w 1286"/>
                <a:gd name="T174" fmla="+- 0 549 -18"/>
                <a:gd name="T175" fmla="*/ 549 h 1286"/>
                <a:gd name="T176" fmla="+- 0 18200 16932"/>
                <a:gd name="T177" fmla="*/ T176 w 1286"/>
                <a:gd name="T178" fmla="+- 0 477 -18"/>
                <a:gd name="T179" fmla="*/ 477 h 1286"/>
                <a:gd name="T180" fmla="+- 0 18180 16932"/>
                <a:gd name="T181" fmla="*/ T180 w 1286"/>
                <a:gd name="T182" fmla="+- 0 407 -18"/>
                <a:gd name="T183" fmla="*/ 407 h 1286"/>
                <a:gd name="T184" fmla="+- 0 18152 16932"/>
                <a:gd name="T185" fmla="*/ T184 w 1286"/>
                <a:gd name="T186" fmla="+- 0 341 -18"/>
                <a:gd name="T187" fmla="*/ 341 h 1286"/>
                <a:gd name="T188" fmla="+- 0 18117 16932"/>
                <a:gd name="T189" fmla="*/ T188 w 1286"/>
                <a:gd name="T190" fmla="+- 0 280 -18"/>
                <a:gd name="T191" fmla="*/ 280 h 1286"/>
                <a:gd name="T192" fmla="+- 0 18076 16932"/>
                <a:gd name="T193" fmla="*/ T192 w 1286"/>
                <a:gd name="T194" fmla="+- 0 222 -18"/>
                <a:gd name="T195" fmla="*/ 222 h 1286"/>
                <a:gd name="T196" fmla="+- 0 18029 16932"/>
                <a:gd name="T197" fmla="*/ T196 w 1286"/>
                <a:gd name="T198" fmla="+- 0 170 -18"/>
                <a:gd name="T199" fmla="*/ 170 h 1286"/>
                <a:gd name="T200" fmla="+- 0 17977 16932"/>
                <a:gd name="T201" fmla="*/ T200 w 1286"/>
                <a:gd name="T202" fmla="+- 0 123 -18"/>
                <a:gd name="T203" fmla="*/ 123 h 1286"/>
                <a:gd name="T204" fmla="+- 0 17919 16932"/>
                <a:gd name="T205" fmla="*/ T204 w 1286"/>
                <a:gd name="T206" fmla="+- 0 82 -18"/>
                <a:gd name="T207" fmla="*/ 82 h 1286"/>
                <a:gd name="T208" fmla="+- 0 17857 16932"/>
                <a:gd name="T209" fmla="*/ T208 w 1286"/>
                <a:gd name="T210" fmla="+- 0 47 -18"/>
                <a:gd name="T211" fmla="*/ 47 h 1286"/>
                <a:gd name="T212" fmla="+- 0 17791 16932"/>
                <a:gd name="T213" fmla="*/ T212 w 1286"/>
                <a:gd name="T214" fmla="+- 0 19 -18"/>
                <a:gd name="T215" fmla="*/ 19 h 1286"/>
                <a:gd name="T216" fmla="+- 0 17722 16932"/>
                <a:gd name="T217" fmla="*/ T216 w 1286"/>
                <a:gd name="T218" fmla="+- 0 -2 -18"/>
                <a:gd name="T219" fmla="*/ -2 h 1286"/>
                <a:gd name="T220" fmla="+- 0 17650 16932"/>
                <a:gd name="T221" fmla="*/ T220 w 1286"/>
                <a:gd name="T222" fmla="+- 0 -14 -18"/>
                <a:gd name="T223" fmla="*/ -14 h 1286"/>
                <a:gd name="T224" fmla="+- 0 17575 16932"/>
                <a:gd name="T225" fmla="*/ T224 w 1286"/>
                <a:gd name="T226" fmla="+- 0 -18 -18"/>
                <a:gd name="T227" fmla="*/ -18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3" y="0"/>
                  </a:moveTo>
                  <a:lnTo>
                    <a:pt x="568" y="4"/>
                  </a:lnTo>
                  <a:lnTo>
                    <a:pt x="495" y="16"/>
                  </a:lnTo>
                  <a:lnTo>
                    <a:pt x="426" y="37"/>
                  </a:lnTo>
                  <a:lnTo>
                    <a:pt x="360" y="65"/>
                  </a:lnTo>
                  <a:lnTo>
                    <a:pt x="298" y="100"/>
                  </a:lnTo>
                  <a:lnTo>
                    <a:pt x="241" y="141"/>
                  </a:lnTo>
                  <a:lnTo>
                    <a:pt x="188" y="188"/>
                  </a:lnTo>
                  <a:lnTo>
                    <a:pt x="141" y="240"/>
                  </a:lnTo>
                  <a:lnTo>
                    <a:pt x="100" y="298"/>
                  </a:lnTo>
                  <a:lnTo>
                    <a:pt x="66" y="359"/>
                  </a:lnTo>
                  <a:lnTo>
                    <a:pt x="38" y="425"/>
                  </a:lnTo>
                  <a:lnTo>
                    <a:pt x="17" y="495"/>
                  </a:lnTo>
                  <a:lnTo>
                    <a:pt x="5" y="567"/>
                  </a:lnTo>
                  <a:lnTo>
                    <a:pt x="0" y="642"/>
                  </a:lnTo>
                  <a:lnTo>
                    <a:pt x="5" y="717"/>
                  </a:lnTo>
                  <a:lnTo>
                    <a:pt x="17" y="789"/>
                  </a:lnTo>
                  <a:lnTo>
                    <a:pt x="38" y="859"/>
                  </a:lnTo>
                  <a:lnTo>
                    <a:pt x="66" y="925"/>
                  </a:lnTo>
                  <a:lnTo>
                    <a:pt x="100" y="987"/>
                  </a:lnTo>
                  <a:lnTo>
                    <a:pt x="141" y="1044"/>
                  </a:lnTo>
                  <a:lnTo>
                    <a:pt x="188" y="1096"/>
                  </a:lnTo>
                  <a:lnTo>
                    <a:pt x="241" y="1143"/>
                  </a:lnTo>
                  <a:lnTo>
                    <a:pt x="298" y="1185"/>
                  </a:lnTo>
                  <a:lnTo>
                    <a:pt x="360" y="1219"/>
                  </a:lnTo>
                  <a:lnTo>
                    <a:pt x="426" y="1247"/>
                  </a:lnTo>
                  <a:lnTo>
                    <a:pt x="495" y="1268"/>
                  </a:lnTo>
                  <a:lnTo>
                    <a:pt x="568" y="1280"/>
                  </a:lnTo>
                  <a:lnTo>
                    <a:pt x="643" y="1285"/>
                  </a:lnTo>
                  <a:lnTo>
                    <a:pt x="718" y="1280"/>
                  </a:lnTo>
                  <a:lnTo>
                    <a:pt x="790" y="1268"/>
                  </a:lnTo>
                  <a:lnTo>
                    <a:pt x="859" y="1247"/>
                  </a:lnTo>
                  <a:lnTo>
                    <a:pt x="925" y="1219"/>
                  </a:lnTo>
                  <a:lnTo>
                    <a:pt x="987" y="1185"/>
                  </a:lnTo>
                  <a:lnTo>
                    <a:pt x="1045" y="1143"/>
                  </a:lnTo>
                  <a:lnTo>
                    <a:pt x="1097" y="1096"/>
                  </a:lnTo>
                  <a:lnTo>
                    <a:pt x="1144" y="1044"/>
                  </a:lnTo>
                  <a:lnTo>
                    <a:pt x="1185" y="987"/>
                  </a:lnTo>
                  <a:lnTo>
                    <a:pt x="1220" y="925"/>
                  </a:lnTo>
                  <a:lnTo>
                    <a:pt x="1248" y="859"/>
                  </a:lnTo>
                  <a:lnTo>
                    <a:pt x="1268" y="789"/>
                  </a:lnTo>
                  <a:lnTo>
                    <a:pt x="1281" y="717"/>
                  </a:lnTo>
                  <a:lnTo>
                    <a:pt x="1285" y="642"/>
                  </a:lnTo>
                  <a:lnTo>
                    <a:pt x="1281" y="567"/>
                  </a:lnTo>
                  <a:lnTo>
                    <a:pt x="1268" y="495"/>
                  </a:lnTo>
                  <a:lnTo>
                    <a:pt x="1248" y="425"/>
                  </a:lnTo>
                  <a:lnTo>
                    <a:pt x="1220" y="359"/>
                  </a:lnTo>
                  <a:lnTo>
                    <a:pt x="1185" y="298"/>
                  </a:lnTo>
                  <a:lnTo>
                    <a:pt x="1144" y="240"/>
                  </a:lnTo>
                  <a:lnTo>
                    <a:pt x="1097" y="188"/>
                  </a:lnTo>
                  <a:lnTo>
                    <a:pt x="1045" y="141"/>
                  </a:lnTo>
                  <a:lnTo>
                    <a:pt x="987" y="100"/>
                  </a:lnTo>
                  <a:lnTo>
                    <a:pt x="925" y="65"/>
                  </a:lnTo>
                  <a:lnTo>
                    <a:pt x="859" y="37"/>
                  </a:lnTo>
                  <a:lnTo>
                    <a:pt x="790" y="16"/>
                  </a:lnTo>
                  <a:lnTo>
                    <a:pt x="718" y="4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6C189031-B43A-7BD2-1C02-2CEF9B1B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2" y="-19"/>
              <a:ext cx="1286" cy="1286"/>
            </a:xfrm>
            <a:custGeom>
              <a:avLst/>
              <a:gdLst>
                <a:gd name="T0" fmla="+- 0 17575 16932"/>
                <a:gd name="T1" fmla="*/ T0 w 1286"/>
                <a:gd name="T2" fmla="+- 0 1267 -18"/>
                <a:gd name="T3" fmla="*/ 1267 h 1286"/>
                <a:gd name="T4" fmla="+- 0 17650 16932"/>
                <a:gd name="T5" fmla="*/ T4 w 1286"/>
                <a:gd name="T6" fmla="+- 0 1262 -18"/>
                <a:gd name="T7" fmla="*/ 1262 h 1286"/>
                <a:gd name="T8" fmla="+- 0 17722 16932"/>
                <a:gd name="T9" fmla="*/ T8 w 1286"/>
                <a:gd name="T10" fmla="+- 0 1250 -18"/>
                <a:gd name="T11" fmla="*/ 1250 h 1286"/>
                <a:gd name="T12" fmla="+- 0 17791 16932"/>
                <a:gd name="T13" fmla="*/ T12 w 1286"/>
                <a:gd name="T14" fmla="+- 0 1229 -18"/>
                <a:gd name="T15" fmla="*/ 1229 h 1286"/>
                <a:gd name="T16" fmla="+- 0 17857 16932"/>
                <a:gd name="T17" fmla="*/ T16 w 1286"/>
                <a:gd name="T18" fmla="+- 0 1201 -18"/>
                <a:gd name="T19" fmla="*/ 1201 h 1286"/>
                <a:gd name="T20" fmla="+- 0 17919 16932"/>
                <a:gd name="T21" fmla="*/ T20 w 1286"/>
                <a:gd name="T22" fmla="+- 0 1167 -18"/>
                <a:gd name="T23" fmla="*/ 1167 h 1286"/>
                <a:gd name="T24" fmla="+- 0 17977 16932"/>
                <a:gd name="T25" fmla="*/ T24 w 1286"/>
                <a:gd name="T26" fmla="+- 0 1125 -18"/>
                <a:gd name="T27" fmla="*/ 1125 h 1286"/>
                <a:gd name="T28" fmla="+- 0 18029 16932"/>
                <a:gd name="T29" fmla="*/ T28 w 1286"/>
                <a:gd name="T30" fmla="+- 0 1078 -18"/>
                <a:gd name="T31" fmla="*/ 1078 h 1286"/>
                <a:gd name="T32" fmla="+- 0 18076 16932"/>
                <a:gd name="T33" fmla="*/ T32 w 1286"/>
                <a:gd name="T34" fmla="+- 0 1026 -18"/>
                <a:gd name="T35" fmla="*/ 1026 h 1286"/>
                <a:gd name="T36" fmla="+- 0 18117 16932"/>
                <a:gd name="T37" fmla="*/ T36 w 1286"/>
                <a:gd name="T38" fmla="+- 0 969 -18"/>
                <a:gd name="T39" fmla="*/ 969 h 1286"/>
                <a:gd name="T40" fmla="+- 0 18152 16932"/>
                <a:gd name="T41" fmla="*/ T40 w 1286"/>
                <a:gd name="T42" fmla="+- 0 907 -18"/>
                <a:gd name="T43" fmla="*/ 907 h 1286"/>
                <a:gd name="T44" fmla="+- 0 18180 16932"/>
                <a:gd name="T45" fmla="*/ T44 w 1286"/>
                <a:gd name="T46" fmla="+- 0 841 -18"/>
                <a:gd name="T47" fmla="*/ 841 h 1286"/>
                <a:gd name="T48" fmla="+- 0 18200 16932"/>
                <a:gd name="T49" fmla="*/ T48 w 1286"/>
                <a:gd name="T50" fmla="+- 0 771 -18"/>
                <a:gd name="T51" fmla="*/ 771 h 1286"/>
                <a:gd name="T52" fmla="+- 0 18213 16932"/>
                <a:gd name="T53" fmla="*/ T52 w 1286"/>
                <a:gd name="T54" fmla="+- 0 699 -18"/>
                <a:gd name="T55" fmla="*/ 699 h 1286"/>
                <a:gd name="T56" fmla="+- 0 18217 16932"/>
                <a:gd name="T57" fmla="*/ T56 w 1286"/>
                <a:gd name="T58" fmla="+- 0 624 -18"/>
                <a:gd name="T59" fmla="*/ 624 h 1286"/>
                <a:gd name="T60" fmla="+- 0 18213 16932"/>
                <a:gd name="T61" fmla="*/ T60 w 1286"/>
                <a:gd name="T62" fmla="+- 0 549 -18"/>
                <a:gd name="T63" fmla="*/ 549 h 1286"/>
                <a:gd name="T64" fmla="+- 0 18200 16932"/>
                <a:gd name="T65" fmla="*/ T64 w 1286"/>
                <a:gd name="T66" fmla="+- 0 477 -18"/>
                <a:gd name="T67" fmla="*/ 477 h 1286"/>
                <a:gd name="T68" fmla="+- 0 18180 16932"/>
                <a:gd name="T69" fmla="*/ T68 w 1286"/>
                <a:gd name="T70" fmla="+- 0 407 -18"/>
                <a:gd name="T71" fmla="*/ 407 h 1286"/>
                <a:gd name="T72" fmla="+- 0 18152 16932"/>
                <a:gd name="T73" fmla="*/ T72 w 1286"/>
                <a:gd name="T74" fmla="+- 0 341 -18"/>
                <a:gd name="T75" fmla="*/ 341 h 1286"/>
                <a:gd name="T76" fmla="+- 0 18117 16932"/>
                <a:gd name="T77" fmla="*/ T76 w 1286"/>
                <a:gd name="T78" fmla="+- 0 280 -18"/>
                <a:gd name="T79" fmla="*/ 280 h 1286"/>
                <a:gd name="T80" fmla="+- 0 18076 16932"/>
                <a:gd name="T81" fmla="*/ T80 w 1286"/>
                <a:gd name="T82" fmla="+- 0 222 -18"/>
                <a:gd name="T83" fmla="*/ 222 h 1286"/>
                <a:gd name="T84" fmla="+- 0 18029 16932"/>
                <a:gd name="T85" fmla="*/ T84 w 1286"/>
                <a:gd name="T86" fmla="+- 0 170 -18"/>
                <a:gd name="T87" fmla="*/ 170 h 1286"/>
                <a:gd name="T88" fmla="+- 0 17977 16932"/>
                <a:gd name="T89" fmla="*/ T88 w 1286"/>
                <a:gd name="T90" fmla="+- 0 123 -18"/>
                <a:gd name="T91" fmla="*/ 123 h 1286"/>
                <a:gd name="T92" fmla="+- 0 17919 16932"/>
                <a:gd name="T93" fmla="*/ T92 w 1286"/>
                <a:gd name="T94" fmla="+- 0 82 -18"/>
                <a:gd name="T95" fmla="*/ 82 h 1286"/>
                <a:gd name="T96" fmla="+- 0 17857 16932"/>
                <a:gd name="T97" fmla="*/ T96 w 1286"/>
                <a:gd name="T98" fmla="+- 0 47 -18"/>
                <a:gd name="T99" fmla="*/ 47 h 1286"/>
                <a:gd name="T100" fmla="+- 0 17791 16932"/>
                <a:gd name="T101" fmla="*/ T100 w 1286"/>
                <a:gd name="T102" fmla="+- 0 19 -18"/>
                <a:gd name="T103" fmla="*/ 19 h 1286"/>
                <a:gd name="T104" fmla="+- 0 17722 16932"/>
                <a:gd name="T105" fmla="*/ T104 w 1286"/>
                <a:gd name="T106" fmla="+- 0 -2 -18"/>
                <a:gd name="T107" fmla="*/ -2 h 1286"/>
                <a:gd name="T108" fmla="+- 0 17650 16932"/>
                <a:gd name="T109" fmla="*/ T108 w 1286"/>
                <a:gd name="T110" fmla="+- 0 -14 -18"/>
                <a:gd name="T111" fmla="*/ -14 h 1286"/>
                <a:gd name="T112" fmla="+- 0 17575 16932"/>
                <a:gd name="T113" fmla="*/ T112 w 1286"/>
                <a:gd name="T114" fmla="+- 0 -18 -18"/>
                <a:gd name="T115" fmla="*/ -18 h 1286"/>
                <a:gd name="T116" fmla="+- 0 17500 16932"/>
                <a:gd name="T117" fmla="*/ T116 w 1286"/>
                <a:gd name="T118" fmla="+- 0 -14 -18"/>
                <a:gd name="T119" fmla="*/ -14 h 1286"/>
                <a:gd name="T120" fmla="+- 0 17427 16932"/>
                <a:gd name="T121" fmla="*/ T120 w 1286"/>
                <a:gd name="T122" fmla="+- 0 -2 -18"/>
                <a:gd name="T123" fmla="*/ -2 h 1286"/>
                <a:gd name="T124" fmla="+- 0 17358 16932"/>
                <a:gd name="T125" fmla="*/ T124 w 1286"/>
                <a:gd name="T126" fmla="+- 0 19 -18"/>
                <a:gd name="T127" fmla="*/ 19 h 1286"/>
                <a:gd name="T128" fmla="+- 0 17292 16932"/>
                <a:gd name="T129" fmla="*/ T128 w 1286"/>
                <a:gd name="T130" fmla="+- 0 47 -18"/>
                <a:gd name="T131" fmla="*/ 47 h 1286"/>
                <a:gd name="T132" fmla="+- 0 17230 16932"/>
                <a:gd name="T133" fmla="*/ T132 w 1286"/>
                <a:gd name="T134" fmla="+- 0 82 -18"/>
                <a:gd name="T135" fmla="*/ 82 h 1286"/>
                <a:gd name="T136" fmla="+- 0 17173 16932"/>
                <a:gd name="T137" fmla="*/ T136 w 1286"/>
                <a:gd name="T138" fmla="+- 0 123 -18"/>
                <a:gd name="T139" fmla="*/ 123 h 1286"/>
                <a:gd name="T140" fmla="+- 0 17120 16932"/>
                <a:gd name="T141" fmla="*/ T140 w 1286"/>
                <a:gd name="T142" fmla="+- 0 170 -18"/>
                <a:gd name="T143" fmla="*/ 170 h 1286"/>
                <a:gd name="T144" fmla="+- 0 17073 16932"/>
                <a:gd name="T145" fmla="*/ T144 w 1286"/>
                <a:gd name="T146" fmla="+- 0 222 -18"/>
                <a:gd name="T147" fmla="*/ 222 h 1286"/>
                <a:gd name="T148" fmla="+- 0 17032 16932"/>
                <a:gd name="T149" fmla="*/ T148 w 1286"/>
                <a:gd name="T150" fmla="+- 0 280 -18"/>
                <a:gd name="T151" fmla="*/ 280 h 1286"/>
                <a:gd name="T152" fmla="+- 0 16998 16932"/>
                <a:gd name="T153" fmla="*/ T152 w 1286"/>
                <a:gd name="T154" fmla="+- 0 341 -18"/>
                <a:gd name="T155" fmla="*/ 341 h 1286"/>
                <a:gd name="T156" fmla="+- 0 16970 16932"/>
                <a:gd name="T157" fmla="*/ T156 w 1286"/>
                <a:gd name="T158" fmla="+- 0 407 -18"/>
                <a:gd name="T159" fmla="*/ 407 h 1286"/>
                <a:gd name="T160" fmla="+- 0 16949 16932"/>
                <a:gd name="T161" fmla="*/ T160 w 1286"/>
                <a:gd name="T162" fmla="+- 0 477 -18"/>
                <a:gd name="T163" fmla="*/ 477 h 1286"/>
                <a:gd name="T164" fmla="+- 0 16937 16932"/>
                <a:gd name="T165" fmla="*/ T164 w 1286"/>
                <a:gd name="T166" fmla="+- 0 549 -18"/>
                <a:gd name="T167" fmla="*/ 549 h 1286"/>
                <a:gd name="T168" fmla="+- 0 16932 16932"/>
                <a:gd name="T169" fmla="*/ T168 w 1286"/>
                <a:gd name="T170" fmla="+- 0 624 -18"/>
                <a:gd name="T171" fmla="*/ 624 h 1286"/>
                <a:gd name="T172" fmla="+- 0 16937 16932"/>
                <a:gd name="T173" fmla="*/ T172 w 1286"/>
                <a:gd name="T174" fmla="+- 0 699 -18"/>
                <a:gd name="T175" fmla="*/ 699 h 1286"/>
                <a:gd name="T176" fmla="+- 0 16949 16932"/>
                <a:gd name="T177" fmla="*/ T176 w 1286"/>
                <a:gd name="T178" fmla="+- 0 771 -18"/>
                <a:gd name="T179" fmla="*/ 771 h 1286"/>
                <a:gd name="T180" fmla="+- 0 16970 16932"/>
                <a:gd name="T181" fmla="*/ T180 w 1286"/>
                <a:gd name="T182" fmla="+- 0 841 -18"/>
                <a:gd name="T183" fmla="*/ 841 h 1286"/>
                <a:gd name="T184" fmla="+- 0 16998 16932"/>
                <a:gd name="T185" fmla="*/ T184 w 1286"/>
                <a:gd name="T186" fmla="+- 0 907 -18"/>
                <a:gd name="T187" fmla="*/ 907 h 1286"/>
                <a:gd name="T188" fmla="+- 0 17032 16932"/>
                <a:gd name="T189" fmla="*/ T188 w 1286"/>
                <a:gd name="T190" fmla="+- 0 969 -18"/>
                <a:gd name="T191" fmla="*/ 969 h 1286"/>
                <a:gd name="T192" fmla="+- 0 17073 16932"/>
                <a:gd name="T193" fmla="*/ T192 w 1286"/>
                <a:gd name="T194" fmla="+- 0 1026 -18"/>
                <a:gd name="T195" fmla="*/ 1026 h 1286"/>
                <a:gd name="T196" fmla="+- 0 17120 16932"/>
                <a:gd name="T197" fmla="*/ T196 w 1286"/>
                <a:gd name="T198" fmla="+- 0 1078 -18"/>
                <a:gd name="T199" fmla="*/ 1078 h 1286"/>
                <a:gd name="T200" fmla="+- 0 17173 16932"/>
                <a:gd name="T201" fmla="*/ T200 w 1286"/>
                <a:gd name="T202" fmla="+- 0 1125 -18"/>
                <a:gd name="T203" fmla="*/ 1125 h 1286"/>
                <a:gd name="T204" fmla="+- 0 17230 16932"/>
                <a:gd name="T205" fmla="*/ T204 w 1286"/>
                <a:gd name="T206" fmla="+- 0 1167 -18"/>
                <a:gd name="T207" fmla="*/ 1167 h 1286"/>
                <a:gd name="T208" fmla="+- 0 17292 16932"/>
                <a:gd name="T209" fmla="*/ T208 w 1286"/>
                <a:gd name="T210" fmla="+- 0 1201 -18"/>
                <a:gd name="T211" fmla="*/ 1201 h 1286"/>
                <a:gd name="T212" fmla="+- 0 17358 16932"/>
                <a:gd name="T213" fmla="*/ T212 w 1286"/>
                <a:gd name="T214" fmla="+- 0 1229 -18"/>
                <a:gd name="T215" fmla="*/ 1229 h 1286"/>
                <a:gd name="T216" fmla="+- 0 17427 16932"/>
                <a:gd name="T217" fmla="*/ T216 w 1286"/>
                <a:gd name="T218" fmla="+- 0 1250 -18"/>
                <a:gd name="T219" fmla="*/ 1250 h 1286"/>
                <a:gd name="T220" fmla="+- 0 17500 16932"/>
                <a:gd name="T221" fmla="*/ T220 w 1286"/>
                <a:gd name="T222" fmla="+- 0 1262 -18"/>
                <a:gd name="T223" fmla="*/ 1262 h 1286"/>
                <a:gd name="T224" fmla="+- 0 17575 16932"/>
                <a:gd name="T225" fmla="*/ T224 w 1286"/>
                <a:gd name="T226" fmla="+- 0 1267 -18"/>
                <a:gd name="T227" fmla="*/ 1267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3" y="1285"/>
                  </a:moveTo>
                  <a:lnTo>
                    <a:pt x="718" y="1280"/>
                  </a:lnTo>
                  <a:lnTo>
                    <a:pt x="790" y="1268"/>
                  </a:lnTo>
                  <a:lnTo>
                    <a:pt x="859" y="1247"/>
                  </a:lnTo>
                  <a:lnTo>
                    <a:pt x="925" y="1219"/>
                  </a:lnTo>
                  <a:lnTo>
                    <a:pt x="987" y="1185"/>
                  </a:lnTo>
                  <a:lnTo>
                    <a:pt x="1045" y="1143"/>
                  </a:lnTo>
                  <a:lnTo>
                    <a:pt x="1097" y="1096"/>
                  </a:lnTo>
                  <a:lnTo>
                    <a:pt x="1144" y="1044"/>
                  </a:lnTo>
                  <a:lnTo>
                    <a:pt x="1185" y="987"/>
                  </a:lnTo>
                  <a:lnTo>
                    <a:pt x="1220" y="925"/>
                  </a:lnTo>
                  <a:lnTo>
                    <a:pt x="1248" y="859"/>
                  </a:lnTo>
                  <a:lnTo>
                    <a:pt x="1268" y="789"/>
                  </a:lnTo>
                  <a:lnTo>
                    <a:pt x="1281" y="717"/>
                  </a:lnTo>
                  <a:lnTo>
                    <a:pt x="1285" y="642"/>
                  </a:lnTo>
                  <a:lnTo>
                    <a:pt x="1281" y="567"/>
                  </a:lnTo>
                  <a:lnTo>
                    <a:pt x="1268" y="495"/>
                  </a:lnTo>
                  <a:lnTo>
                    <a:pt x="1248" y="425"/>
                  </a:lnTo>
                  <a:lnTo>
                    <a:pt x="1220" y="359"/>
                  </a:lnTo>
                  <a:lnTo>
                    <a:pt x="1185" y="298"/>
                  </a:lnTo>
                  <a:lnTo>
                    <a:pt x="1144" y="240"/>
                  </a:lnTo>
                  <a:lnTo>
                    <a:pt x="1097" y="188"/>
                  </a:lnTo>
                  <a:lnTo>
                    <a:pt x="1045" y="141"/>
                  </a:lnTo>
                  <a:lnTo>
                    <a:pt x="987" y="100"/>
                  </a:lnTo>
                  <a:lnTo>
                    <a:pt x="925" y="65"/>
                  </a:lnTo>
                  <a:lnTo>
                    <a:pt x="859" y="37"/>
                  </a:lnTo>
                  <a:lnTo>
                    <a:pt x="790" y="16"/>
                  </a:lnTo>
                  <a:lnTo>
                    <a:pt x="718" y="4"/>
                  </a:lnTo>
                  <a:lnTo>
                    <a:pt x="643" y="0"/>
                  </a:lnTo>
                  <a:lnTo>
                    <a:pt x="568" y="4"/>
                  </a:lnTo>
                  <a:lnTo>
                    <a:pt x="495" y="16"/>
                  </a:lnTo>
                  <a:lnTo>
                    <a:pt x="426" y="37"/>
                  </a:lnTo>
                  <a:lnTo>
                    <a:pt x="360" y="65"/>
                  </a:lnTo>
                  <a:lnTo>
                    <a:pt x="298" y="100"/>
                  </a:lnTo>
                  <a:lnTo>
                    <a:pt x="241" y="141"/>
                  </a:lnTo>
                  <a:lnTo>
                    <a:pt x="188" y="188"/>
                  </a:lnTo>
                  <a:lnTo>
                    <a:pt x="141" y="240"/>
                  </a:lnTo>
                  <a:lnTo>
                    <a:pt x="100" y="298"/>
                  </a:lnTo>
                  <a:lnTo>
                    <a:pt x="66" y="359"/>
                  </a:lnTo>
                  <a:lnTo>
                    <a:pt x="38" y="425"/>
                  </a:lnTo>
                  <a:lnTo>
                    <a:pt x="17" y="495"/>
                  </a:lnTo>
                  <a:lnTo>
                    <a:pt x="5" y="567"/>
                  </a:lnTo>
                  <a:lnTo>
                    <a:pt x="0" y="642"/>
                  </a:lnTo>
                  <a:lnTo>
                    <a:pt x="5" y="717"/>
                  </a:lnTo>
                  <a:lnTo>
                    <a:pt x="17" y="789"/>
                  </a:lnTo>
                  <a:lnTo>
                    <a:pt x="38" y="859"/>
                  </a:lnTo>
                  <a:lnTo>
                    <a:pt x="66" y="925"/>
                  </a:lnTo>
                  <a:lnTo>
                    <a:pt x="100" y="987"/>
                  </a:lnTo>
                  <a:lnTo>
                    <a:pt x="141" y="1044"/>
                  </a:lnTo>
                  <a:lnTo>
                    <a:pt x="188" y="1096"/>
                  </a:lnTo>
                  <a:lnTo>
                    <a:pt x="241" y="1143"/>
                  </a:lnTo>
                  <a:lnTo>
                    <a:pt x="298" y="1185"/>
                  </a:lnTo>
                  <a:lnTo>
                    <a:pt x="360" y="1219"/>
                  </a:lnTo>
                  <a:lnTo>
                    <a:pt x="426" y="1247"/>
                  </a:lnTo>
                  <a:lnTo>
                    <a:pt x="495" y="1268"/>
                  </a:lnTo>
                  <a:lnTo>
                    <a:pt x="568" y="1280"/>
                  </a:lnTo>
                  <a:lnTo>
                    <a:pt x="643" y="1285"/>
                  </a:lnTo>
                  <a:close/>
                </a:path>
              </a:pathLst>
            </a:custGeom>
            <a:noFill/>
            <a:ln w="19050">
              <a:solidFill>
                <a:srgbClr val="6EB34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AutoShape 321">
              <a:extLst>
                <a:ext uri="{FF2B5EF4-FFF2-40B4-BE49-F238E27FC236}">
                  <a16:creationId xmlns:a16="http://schemas.microsoft.com/office/drawing/2014/main" id="{40B7A3A8-485C-95A2-FDE0-EFFB646D3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9" y="278"/>
              <a:ext cx="672" cy="688"/>
            </a:xfrm>
            <a:custGeom>
              <a:avLst/>
              <a:gdLst>
                <a:gd name="T0" fmla="+- 0 17779 17239"/>
                <a:gd name="T1" fmla="*/ T0 w 672"/>
                <a:gd name="T2" fmla="+- 0 586 278"/>
                <a:gd name="T3" fmla="*/ 586 h 688"/>
                <a:gd name="T4" fmla="+- 0 17768 17239"/>
                <a:gd name="T5" fmla="*/ T4 w 672"/>
                <a:gd name="T6" fmla="+- 0 575 278"/>
                <a:gd name="T7" fmla="*/ 575 h 688"/>
                <a:gd name="T8" fmla="+- 0 17382 17239"/>
                <a:gd name="T9" fmla="*/ T8 w 672"/>
                <a:gd name="T10" fmla="+- 0 575 278"/>
                <a:gd name="T11" fmla="*/ 575 h 688"/>
                <a:gd name="T12" fmla="+- 0 17371 17239"/>
                <a:gd name="T13" fmla="*/ T12 w 672"/>
                <a:gd name="T14" fmla="+- 0 586 278"/>
                <a:gd name="T15" fmla="*/ 586 h 688"/>
                <a:gd name="T16" fmla="+- 0 17371 17239"/>
                <a:gd name="T17" fmla="*/ T16 w 672"/>
                <a:gd name="T18" fmla="+- 0 613 278"/>
                <a:gd name="T19" fmla="*/ 613 h 688"/>
                <a:gd name="T20" fmla="+- 0 17382 17239"/>
                <a:gd name="T21" fmla="*/ T20 w 672"/>
                <a:gd name="T22" fmla="+- 0 624 278"/>
                <a:gd name="T23" fmla="*/ 624 h 688"/>
                <a:gd name="T24" fmla="+- 0 17754 17239"/>
                <a:gd name="T25" fmla="*/ T24 w 672"/>
                <a:gd name="T26" fmla="+- 0 624 278"/>
                <a:gd name="T27" fmla="*/ 624 h 688"/>
                <a:gd name="T28" fmla="+- 0 17768 17239"/>
                <a:gd name="T29" fmla="*/ T28 w 672"/>
                <a:gd name="T30" fmla="+- 0 624 278"/>
                <a:gd name="T31" fmla="*/ 624 h 688"/>
                <a:gd name="T32" fmla="+- 0 17779 17239"/>
                <a:gd name="T33" fmla="*/ T32 w 672"/>
                <a:gd name="T34" fmla="+- 0 613 278"/>
                <a:gd name="T35" fmla="*/ 613 h 688"/>
                <a:gd name="T36" fmla="+- 0 17779 17239"/>
                <a:gd name="T37" fmla="*/ T36 w 672"/>
                <a:gd name="T38" fmla="+- 0 586 278"/>
                <a:gd name="T39" fmla="*/ 586 h 688"/>
                <a:gd name="T40" fmla="+- 0 17779 17239"/>
                <a:gd name="T41" fmla="*/ T40 w 672"/>
                <a:gd name="T42" fmla="+- 0 473 278"/>
                <a:gd name="T43" fmla="*/ 473 h 688"/>
                <a:gd name="T44" fmla="+- 0 17768 17239"/>
                <a:gd name="T45" fmla="*/ T44 w 672"/>
                <a:gd name="T46" fmla="+- 0 462 278"/>
                <a:gd name="T47" fmla="*/ 462 h 688"/>
                <a:gd name="T48" fmla="+- 0 17382 17239"/>
                <a:gd name="T49" fmla="*/ T48 w 672"/>
                <a:gd name="T50" fmla="+- 0 462 278"/>
                <a:gd name="T51" fmla="*/ 462 h 688"/>
                <a:gd name="T52" fmla="+- 0 17371 17239"/>
                <a:gd name="T53" fmla="*/ T52 w 672"/>
                <a:gd name="T54" fmla="+- 0 473 278"/>
                <a:gd name="T55" fmla="*/ 473 h 688"/>
                <a:gd name="T56" fmla="+- 0 17371 17239"/>
                <a:gd name="T57" fmla="*/ T56 w 672"/>
                <a:gd name="T58" fmla="+- 0 500 278"/>
                <a:gd name="T59" fmla="*/ 500 h 688"/>
                <a:gd name="T60" fmla="+- 0 17382 17239"/>
                <a:gd name="T61" fmla="*/ T60 w 672"/>
                <a:gd name="T62" fmla="+- 0 511 278"/>
                <a:gd name="T63" fmla="*/ 511 h 688"/>
                <a:gd name="T64" fmla="+- 0 17754 17239"/>
                <a:gd name="T65" fmla="*/ T64 w 672"/>
                <a:gd name="T66" fmla="+- 0 511 278"/>
                <a:gd name="T67" fmla="*/ 511 h 688"/>
                <a:gd name="T68" fmla="+- 0 17768 17239"/>
                <a:gd name="T69" fmla="*/ T68 w 672"/>
                <a:gd name="T70" fmla="+- 0 511 278"/>
                <a:gd name="T71" fmla="*/ 511 h 688"/>
                <a:gd name="T72" fmla="+- 0 17779 17239"/>
                <a:gd name="T73" fmla="*/ T72 w 672"/>
                <a:gd name="T74" fmla="+- 0 500 278"/>
                <a:gd name="T75" fmla="*/ 500 h 688"/>
                <a:gd name="T76" fmla="+- 0 17779 17239"/>
                <a:gd name="T77" fmla="*/ T76 w 672"/>
                <a:gd name="T78" fmla="+- 0 473 278"/>
                <a:gd name="T79" fmla="*/ 473 h 688"/>
                <a:gd name="T80" fmla="+- 0 17910 17239"/>
                <a:gd name="T81" fmla="*/ T80 w 672"/>
                <a:gd name="T82" fmla="+- 0 359 278"/>
                <a:gd name="T83" fmla="*/ 359 h 688"/>
                <a:gd name="T84" fmla="+- 0 17906 17239"/>
                <a:gd name="T85" fmla="*/ T84 w 672"/>
                <a:gd name="T86" fmla="+- 0 338 278"/>
                <a:gd name="T87" fmla="*/ 338 h 688"/>
                <a:gd name="T88" fmla="+- 0 17904 17239"/>
                <a:gd name="T89" fmla="*/ T88 w 672"/>
                <a:gd name="T90" fmla="+- 0 328 278"/>
                <a:gd name="T91" fmla="*/ 328 h 688"/>
                <a:gd name="T92" fmla="+- 0 17887 17239"/>
                <a:gd name="T93" fmla="*/ T92 w 672"/>
                <a:gd name="T94" fmla="+- 0 302 278"/>
                <a:gd name="T95" fmla="*/ 302 h 688"/>
                <a:gd name="T96" fmla="+- 0 17861 17239"/>
                <a:gd name="T97" fmla="*/ T96 w 672"/>
                <a:gd name="T98" fmla="+- 0 285 278"/>
                <a:gd name="T99" fmla="*/ 285 h 688"/>
                <a:gd name="T100" fmla="+- 0 17851 17239"/>
                <a:gd name="T101" fmla="*/ T100 w 672"/>
                <a:gd name="T102" fmla="+- 0 283 278"/>
                <a:gd name="T103" fmla="*/ 283 h 688"/>
                <a:gd name="T104" fmla="+- 0 17851 17239"/>
                <a:gd name="T105" fmla="*/ T104 w 672"/>
                <a:gd name="T106" fmla="+- 0 347 278"/>
                <a:gd name="T107" fmla="*/ 347 h 688"/>
                <a:gd name="T108" fmla="+- 0 17851 17239"/>
                <a:gd name="T109" fmla="*/ T108 w 672"/>
                <a:gd name="T110" fmla="+- 0 753 278"/>
                <a:gd name="T111" fmla="*/ 753 h 688"/>
                <a:gd name="T112" fmla="+- 0 17841 17239"/>
                <a:gd name="T113" fmla="*/ T112 w 672"/>
                <a:gd name="T114" fmla="+- 0 762 278"/>
                <a:gd name="T115" fmla="*/ 762 h 688"/>
                <a:gd name="T116" fmla="+- 0 17461 17239"/>
                <a:gd name="T117" fmla="*/ T116 w 672"/>
                <a:gd name="T118" fmla="+- 0 762 278"/>
                <a:gd name="T119" fmla="*/ 762 h 688"/>
                <a:gd name="T120" fmla="+- 0 17401 17239"/>
                <a:gd name="T121" fmla="*/ T120 w 672"/>
                <a:gd name="T122" fmla="+- 0 822 278"/>
                <a:gd name="T123" fmla="*/ 822 h 688"/>
                <a:gd name="T124" fmla="+- 0 17401 17239"/>
                <a:gd name="T125" fmla="*/ T124 w 672"/>
                <a:gd name="T126" fmla="+- 0 762 278"/>
                <a:gd name="T127" fmla="*/ 762 h 688"/>
                <a:gd name="T128" fmla="+- 0 17308 17239"/>
                <a:gd name="T129" fmla="*/ T128 w 672"/>
                <a:gd name="T130" fmla="+- 0 762 278"/>
                <a:gd name="T131" fmla="*/ 762 h 688"/>
                <a:gd name="T132" fmla="+- 0 17299 17239"/>
                <a:gd name="T133" fmla="*/ T132 w 672"/>
                <a:gd name="T134" fmla="+- 0 753 278"/>
                <a:gd name="T135" fmla="*/ 753 h 688"/>
                <a:gd name="T136" fmla="+- 0 17299 17239"/>
                <a:gd name="T137" fmla="*/ T136 w 672"/>
                <a:gd name="T138" fmla="+- 0 347 278"/>
                <a:gd name="T139" fmla="*/ 347 h 688"/>
                <a:gd name="T140" fmla="+- 0 17308 17239"/>
                <a:gd name="T141" fmla="*/ T140 w 672"/>
                <a:gd name="T142" fmla="+- 0 338 278"/>
                <a:gd name="T143" fmla="*/ 338 h 688"/>
                <a:gd name="T144" fmla="+- 0 17841 17239"/>
                <a:gd name="T145" fmla="*/ T144 w 672"/>
                <a:gd name="T146" fmla="+- 0 338 278"/>
                <a:gd name="T147" fmla="*/ 338 h 688"/>
                <a:gd name="T148" fmla="+- 0 17851 17239"/>
                <a:gd name="T149" fmla="*/ T148 w 672"/>
                <a:gd name="T150" fmla="+- 0 347 278"/>
                <a:gd name="T151" fmla="*/ 347 h 688"/>
                <a:gd name="T152" fmla="+- 0 17851 17239"/>
                <a:gd name="T153" fmla="*/ T152 w 672"/>
                <a:gd name="T154" fmla="+- 0 283 278"/>
                <a:gd name="T155" fmla="*/ 283 h 688"/>
                <a:gd name="T156" fmla="+- 0 17830 17239"/>
                <a:gd name="T157" fmla="*/ T156 w 672"/>
                <a:gd name="T158" fmla="+- 0 278 278"/>
                <a:gd name="T159" fmla="*/ 278 h 688"/>
                <a:gd name="T160" fmla="+- 0 17320 17239"/>
                <a:gd name="T161" fmla="*/ T160 w 672"/>
                <a:gd name="T162" fmla="+- 0 278 278"/>
                <a:gd name="T163" fmla="*/ 278 h 688"/>
                <a:gd name="T164" fmla="+- 0 17289 17239"/>
                <a:gd name="T165" fmla="*/ T164 w 672"/>
                <a:gd name="T166" fmla="+- 0 285 278"/>
                <a:gd name="T167" fmla="*/ 285 h 688"/>
                <a:gd name="T168" fmla="+- 0 17263 17239"/>
                <a:gd name="T169" fmla="*/ T168 w 672"/>
                <a:gd name="T170" fmla="+- 0 302 278"/>
                <a:gd name="T171" fmla="*/ 302 h 688"/>
                <a:gd name="T172" fmla="+- 0 17246 17239"/>
                <a:gd name="T173" fmla="*/ T172 w 672"/>
                <a:gd name="T174" fmla="+- 0 328 278"/>
                <a:gd name="T175" fmla="*/ 328 h 688"/>
                <a:gd name="T176" fmla="+- 0 17239 17239"/>
                <a:gd name="T177" fmla="*/ T176 w 672"/>
                <a:gd name="T178" fmla="+- 0 359 278"/>
                <a:gd name="T179" fmla="*/ 359 h 688"/>
                <a:gd name="T180" fmla="+- 0 17239 17239"/>
                <a:gd name="T181" fmla="*/ T180 w 672"/>
                <a:gd name="T182" fmla="+- 0 741 278"/>
                <a:gd name="T183" fmla="*/ 741 h 688"/>
                <a:gd name="T184" fmla="+- 0 17246 17239"/>
                <a:gd name="T185" fmla="*/ T184 w 672"/>
                <a:gd name="T186" fmla="+- 0 773 278"/>
                <a:gd name="T187" fmla="*/ 773 h 688"/>
                <a:gd name="T188" fmla="+- 0 17263 17239"/>
                <a:gd name="T189" fmla="*/ T188 w 672"/>
                <a:gd name="T190" fmla="+- 0 798 278"/>
                <a:gd name="T191" fmla="*/ 798 h 688"/>
                <a:gd name="T192" fmla="+- 0 17289 17239"/>
                <a:gd name="T193" fmla="*/ T192 w 672"/>
                <a:gd name="T194" fmla="+- 0 816 278"/>
                <a:gd name="T195" fmla="*/ 816 h 688"/>
                <a:gd name="T196" fmla="+- 0 17320 17239"/>
                <a:gd name="T197" fmla="*/ T196 w 672"/>
                <a:gd name="T198" fmla="+- 0 822 278"/>
                <a:gd name="T199" fmla="*/ 822 h 688"/>
                <a:gd name="T200" fmla="+- 0 17341 17239"/>
                <a:gd name="T201" fmla="*/ T200 w 672"/>
                <a:gd name="T202" fmla="+- 0 822 278"/>
                <a:gd name="T203" fmla="*/ 822 h 688"/>
                <a:gd name="T204" fmla="+- 0 17341 17239"/>
                <a:gd name="T205" fmla="*/ T204 w 672"/>
                <a:gd name="T206" fmla="+- 0 966 278"/>
                <a:gd name="T207" fmla="*/ 966 h 688"/>
                <a:gd name="T208" fmla="+- 0 17485 17239"/>
                <a:gd name="T209" fmla="*/ T208 w 672"/>
                <a:gd name="T210" fmla="+- 0 822 278"/>
                <a:gd name="T211" fmla="*/ 822 h 688"/>
                <a:gd name="T212" fmla="+- 0 17485 17239"/>
                <a:gd name="T213" fmla="*/ T212 w 672"/>
                <a:gd name="T214" fmla="+- 0 822 278"/>
                <a:gd name="T215" fmla="*/ 822 h 688"/>
                <a:gd name="T216" fmla="+- 0 17830 17239"/>
                <a:gd name="T217" fmla="*/ T216 w 672"/>
                <a:gd name="T218" fmla="+- 0 822 278"/>
                <a:gd name="T219" fmla="*/ 822 h 688"/>
                <a:gd name="T220" fmla="+- 0 17861 17239"/>
                <a:gd name="T221" fmla="*/ T220 w 672"/>
                <a:gd name="T222" fmla="+- 0 816 278"/>
                <a:gd name="T223" fmla="*/ 816 h 688"/>
                <a:gd name="T224" fmla="+- 0 17887 17239"/>
                <a:gd name="T225" fmla="*/ T224 w 672"/>
                <a:gd name="T226" fmla="+- 0 798 278"/>
                <a:gd name="T227" fmla="*/ 798 h 688"/>
                <a:gd name="T228" fmla="+- 0 17904 17239"/>
                <a:gd name="T229" fmla="*/ T228 w 672"/>
                <a:gd name="T230" fmla="+- 0 773 278"/>
                <a:gd name="T231" fmla="*/ 773 h 688"/>
                <a:gd name="T232" fmla="+- 0 17910 17239"/>
                <a:gd name="T233" fmla="*/ T232 w 672"/>
                <a:gd name="T234" fmla="+- 0 741 278"/>
                <a:gd name="T235" fmla="*/ 741 h 688"/>
                <a:gd name="T236" fmla="+- 0 17910 17239"/>
                <a:gd name="T237" fmla="*/ T236 w 672"/>
                <a:gd name="T238" fmla="+- 0 359 278"/>
                <a:gd name="T239" fmla="*/ 359 h 6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672" h="688">
                  <a:moveTo>
                    <a:pt x="540" y="308"/>
                  </a:moveTo>
                  <a:lnTo>
                    <a:pt x="529" y="297"/>
                  </a:lnTo>
                  <a:lnTo>
                    <a:pt x="143" y="297"/>
                  </a:lnTo>
                  <a:lnTo>
                    <a:pt x="132" y="308"/>
                  </a:lnTo>
                  <a:lnTo>
                    <a:pt x="132" y="335"/>
                  </a:lnTo>
                  <a:lnTo>
                    <a:pt x="143" y="346"/>
                  </a:lnTo>
                  <a:lnTo>
                    <a:pt x="515" y="346"/>
                  </a:lnTo>
                  <a:lnTo>
                    <a:pt x="529" y="346"/>
                  </a:lnTo>
                  <a:lnTo>
                    <a:pt x="540" y="335"/>
                  </a:lnTo>
                  <a:lnTo>
                    <a:pt x="540" y="308"/>
                  </a:lnTo>
                  <a:close/>
                  <a:moveTo>
                    <a:pt x="540" y="195"/>
                  </a:moveTo>
                  <a:lnTo>
                    <a:pt x="529" y="184"/>
                  </a:lnTo>
                  <a:lnTo>
                    <a:pt x="143" y="184"/>
                  </a:lnTo>
                  <a:lnTo>
                    <a:pt x="132" y="195"/>
                  </a:lnTo>
                  <a:lnTo>
                    <a:pt x="132" y="222"/>
                  </a:lnTo>
                  <a:lnTo>
                    <a:pt x="143" y="233"/>
                  </a:lnTo>
                  <a:lnTo>
                    <a:pt x="515" y="233"/>
                  </a:lnTo>
                  <a:lnTo>
                    <a:pt x="529" y="233"/>
                  </a:lnTo>
                  <a:lnTo>
                    <a:pt x="540" y="222"/>
                  </a:lnTo>
                  <a:lnTo>
                    <a:pt x="540" y="195"/>
                  </a:lnTo>
                  <a:close/>
                  <a:moveTo>
                    <a:pt x="671" y="81"/>
                  </a:moveTo>
                  <a:lnTo>
                    <a:pt x="667" y="60"/>
                  </a:lnTo>
                  <a:lnTo>
                    <a:pt x="665" y="50"/>
                  </a:lnTo>
                  <a:lnTo>
                    <a:pt x="648" y="24"/>
                  </a:lnTo>
                  <a:lnTo>
                    <a:pt x="622" y="7"/>
                  </a:lnTo>
                  <a:lnTo>
                    <a:pt x="612" y="5"/>
                  </a:lnTo>
                  <a:lnTo>
                    <a:pt x="612" y="69"/>
                  </a:lnTo>
                  <a:lnTo>
                    <a:pt x="612" y="475"/>
                  </a:lnTo>
                  <a:lnTo>
                    <a:pt x="602" y="484"/>
                  </a:lnTo>
                  <a:lnTo>
                    <a:pt x="222" y="484"/>
                  </a:lnTo>
                  <a:lnTo>
                    <a:pt x="162" y="544"/>
                  </a:lnTo>
                  <a:lnTo>
                    <a:pt x="162" y="484"/>
                  </a:lnTo>
                  <a:lnTo>
                    <a:pt x="69" y="484"/>
                  </a:lnTo>
                  <a:lnTo>
                    <a:pt x="60" y="475"/>
                  </a:lnTo>
                  <a:lnTo>
                    <a:pt x="60" y="69"/>
                  </a:lnTo>
                  <a:lnTo>
                    <a:pt x="69" y="60"/>
                  </a:lnTo>
                  <a:lnTo>
                    <a:pt x="602" y="60"/>
                  </a:lnTo>
                  <a:lnTo>
                    <a:pt x="612" y="69"/>
                  </a:lnTo>
                  <a:lnTo>
                    <a:pt x="612" y="5"/>
                  </a:lnTo>
                  <a:lnTo>
                    <a:pt x="591" y="0"/>
                  </a:lnTo>
                  <a:lnTo>
                    <a:pt x="81" y="0"/>
                  </a:lnTo>
                  <a:lnTo>
                    <a:pt x="50" y="7"/>
                  </a:lnTo>
                  <a:lnTo>
                    <a:pt x="24" y="24"/>
                  </a:lnTo>
                  <a:lnTo>
                    <a:pt x="7" y="50"/>
                  </a:lnTo>
                  <a:lnTo>
                    <a:pt x="0" y="81"/>
                  </a:lnTo>
                  <a:lnTo>
                    <a:pt x="0" y="463"/>
                  </a:lnTo>
                  <a:lnTo>
                    <a:pt x="7" y="495"/>
                  </a:lnTo>
                  <a:lnTo>
                    <a:pt x="24" y="520"/>
                  </a:lnTo>
                  <a:lnTo>
                    <a:pt x="50" y="538"/>
                  </a:lnTo>
                  <a:lnTo>
                    <a:pt x="81" y="544"/>
                  </a:lnTo>
                  <a:lnTo>
                    <a:pt x="102" y="544"/>
                  </a:lnTo>
                  <a:lnTo>
                    <a:pt x="102" y="688"/>
                  </a:lnTo>
                  <a:lnTo>
                    <a:pt x="246" y="544"/>
                  </a:lnTo>
                  <a:lnTo>
                    <a:pt x="591" y="544"/>
                  </a:lnTo>
                  <a:lnTo>
                    <a:pt x="622" y="538"/>
                  </a:lnTo>
                  <a:lnTo>
                    <a:pt x="648" y="520"/>
                  </a:lnTo>
                  <a:lnTo>
                    <a:pt x="665" y="495"/>
                  </a:lnTo>
                  <a:lnTo>
                    <a:pt x="671" y="463"/>
                  </a:lnTo>
                  <a:lnTo>
                    <a:pt x="671" y="81"/>
                  </a:lnTo>
                  <a:close/>
                </a:path>
              </a:pathLst>
            </a:custGeom>
            <a:solidFill>
              <a:srgbClr val="6FB3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55685EF-E44A-41EC-95FF-092FDF8983A4}"/>
              </a:ext>
            </a:extLst>
          </p:cNvPr>
          <p:cNvSpPr/>
          <p:nvPr/>
        </p:nvSpPr>
        <p:spPr>
          <a:xfrm>
            <a:off x="1128692" y="883810"/>
            <a:ext cx="109081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57200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Менаџер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прима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захтев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достављањем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информације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или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притужбу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лично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телефоном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поштом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е-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поштом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) и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бележи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га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у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регистар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додељујући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му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одређени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референтни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број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Менаџер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потврђује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пријем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у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року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7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радних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дана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тако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што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ће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контактирати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подносиоца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путем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његовог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/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њеног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жељеног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начина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комуникације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F97778-75F7-6EF6-529A-23DFB4CBAB13}"/>
              </a:ext>
            </a:extLst>
          </p:cNvPr>
          <p:cNvGrpSpPr>
            <a:grpSpLocks/>
          </p:cNvGrpSpPr>
          <p:nvPr/>
        </p:nvGrpSpPr>
        <p:grpSpPr bwMode="auto">
          <a:xfrm>
            <a:off x="283450" y="2548650"/>
            <a:ext cx="816610" cy="816610"/>
            <a:chOff x="16137" y="115"/>
            <a:chExt cx="1286" cy="1286"/>
          </a:xfrm>
          <a:solidFill>
            <a:schemeClr val="bg1"/>
          </a:solidFill>
        </p:grpSpPr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9E0EB13F-1040-BEA2-7DAD-F8997E0A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7" y="115"/>
              <a:ext cx="1286" cy="1286"/>
            </a:xfrm>
            <a:custGeom>
              <a:avLst/>
              <a:gdLst>
                <a:gd name="T0" fmla="+- 0 16780 16138"/>
                <a:gd name="T1" fmla="*/ T0 w 1286"/>
                <a:gd name="T2" fmla="+- 0 1401 116"/>
                <a:gd name="T3" fmla="*/ 1401 h 1286"/>
                <a:gd name="T4" fmla="+- 0 16855 16138"/>
                <a:gd name="T5" fmla="*/ T4 w 1286"/>
                <a:gd name="T6" fmla="+- 0 1397 116"/>
                <a:gd name="T7" fmla="*/ 1397 h 1286"/>
                <a:gd name="T8" fmla="+- 0 16928 16138"/>
                <a:gd name="T9" fmla="*/ T8 w 1286"/>
                <a:gd name="T10" fmla="+- 0 1384 116"/>
                <a:gd name="T11" fmla="*/ 1384 h 1286"/>
                <a:gd name="T12" fmla="+- 0 16997 16138"/>
                <a:gd name="T13" fmla="*/ T12 w 1286"/>
                <a:gd name="T14" fmla="+- 0 1363 116"/>
                <a:gd name="T15" fmla="*/ 1363 h 1286"/>
                <a:gd name="T16" fmla="+- 0 17063 16138"/>
                <a:gd name="T17" fmla="*/ T16 w 1286"/>
                <a:gd name="T18" fmla="+- 0 1336 116"/>
                <a:gd name="T19" fmla="*/ 1336 h 1286"/>
                <a:gd name="T20" fmla="+- 0 17125 16138"/>
                <a:gd name="T21" fmla="*/ T20 w 1286"/>
                <a:gd name="T22" fmla="+- 0 1301 116"/>
                <a:gd name="T23" fmla="*/ 1301 h 1286"/>
                <a:gd name="T24" fmla="+- 0 17182 16138"/>
                <a:gd name="T25" fmla="*/ T24 w 1286"/>
                <a:gd name="T26" fmla="+- 0 1260 116"/>
                <a:gd name="T27" fmla="*/ 1260 h 1286"/>
                <a:gd name="T28" fmla="+- 0 17235 16138"/>
                <a:gd name="T29" fmla="*/ T28 w 1286"/>
                <a:gd name="T30" fmla="+- 0 1213 116"/>
                <a:gd name="T31" fmla="*/ 1213 h 1286"/>
                <a:gd name="T32" fmla="+- 0 17282 16138"/>
                <a:gd name="T33" fmla="*/ T32 w 1286"/>
                <a:gd name="T34" fmla="+- 0 1160 116"/>
                <a:gd name="T35" fmla="*/ 1160 h 1286"/>
                <a:gd name="T36" fmla="+- 0 17323 16138"/>
                <a:gd name="T37" fmla="*/ T36 w 1286"/>
                <a:gd name="T38" fmla="+- 0 1103 116"/>
                <a:gd name="T39" fmla="*/ 1103 h 1286"/>
                <a:gd name="T40" fmla="+- 0 17358 16138"/>
                <a:gd name="T41" fmla="*/ T40 w 1286"/>
                <a:gd name="T42" fmla="+- 0 1041 116"/>
                <a:gd name="T43" fmla="*/ 1041 h 1286"/>
                <a:gd name="T44" fmla="+- 0 17385 16138"/>
                <a:gd name="T45" fmla="*/ T44 w 1286"/>
                <a:gd name="T46" fmla="+- 0 975 116"/>
                <a:gd name="T47" fmla="*/ 975 h 1286"/>
                <a:gd name="T48" fmla="+- 0 17406 16138"/>
                <a:gd name="T49" fmla="*/ T48 w 1286"/>
                <a:gd name="T50" fmla="+- 0 906 116"/>
                <a:gd name="T51" fmla="*/ 906 h 1286"/>
                <a:gd name="T52" fmla="+- 0 17419 16138"/>
                <a:gd name="T53" fmla="*/ T52 w 1286"/>
                <a:gd name="T54" fmla="+- 0 833 116"/>
                <a:gd name="T55" fmla="*/ 833 h 1286"/>
                <a:gd name="T56" fmla="+- 0 17423 16138"/>
                <a:gd name="T57" fmla="*/ T56 w 1286"/>
                <a:gd name="T58" fmla="+- 0 758 116"/>
                <a:gd name="T59" fmla="*/ 758 h 1286"/>
                <a:gd name="T60" fmla="+- 0 17419 16138"/>
                <a:gd name="T61" fmla="*/ T60 w 1286"/>
                <a:gd name="T62" fmla="+- 0 684 116"/>
                <a:gd name="T63" fmla="*/ 684 h 1286"/>
                <a:gd name="T64" fmla="+- 0 17406 16138"/>
                <a:gd name="T65" fmla="*/ T64 w 1286"/>
                <a:gd name="T66" fmla="+- 0 611 116"/>
                <a:gd name="T67" fmla="*/ 611 h 1286"/>
                <a:gd name="T68" fmla="+- 0 17385 16138"/>
                <a:gd name="T69" fmla="*/ T68 w 1286"/>
                <a:gd name="T70" fmla="+- 0 542 116"/>
                <a:gd name="T71" fmla="*/ 542 h 1286"/>
                <a:gd name="T72" fmla="+- 0 17358 16138"/>
                <a:gd name="T73" fmla="*/ T72 w 1286"/>
                <a:gd name="T74" fmla="+- 0 476 116"/>
                <a:gd name="T75" fmla="*/ 476 h 1286"/>
                <a:gd name="T76" fmla="+- 0 17323 16138"/>
                <a:gd name="T77" fmla="*/ T76 w 1286"/>
                <a:gd name="T78" fmla="+- 0 414 116"/>
                <a:gd name="T79" fmla="*/ 414 h 1286"/>
                <a:gd name="T80" fmla="+- 0 17282 16138"/>
                <a:gd name="T81" fmla="*/ T80 w 1286"/>
                <a:gd name="T82" fmla="+- 0 357 116"/>
                <a:gd name="T83" fmla="*/ 357 h 1286"/>
                <a:gd name="T84" fmla="+- 0 17235 16138"/>
                <a:gd name="T85" fmla="*/ T84 w 1286"/>
                <a:gd name="T86" fmla="+- 0 304 116"/>
                <a:gd name="T87" fmla="*/ 304 h 1286"/>
                <a:gd name="T88" fmla="+- 0 17182 16138"/>
                <a:gd name="T89" fmla="*/ T88 w 1286"/>
                <a:gd name="T90" fmla="+- 0 257 116"/>
                <a:gd name="T91" fmla="*/ 257 h 1286"/>
                <a:gd name="T92" fmla="+- 0 17125 16138"/>
                <a:gd name="T93" fmla="*/ T92 w 1286"/>
                <a:gd name="T94" fmla="+- 0 216 116"/>
                <a:gd name="T95" fmla="*/ 216 h 1286"/>
                <a:gd name="T96" fmla="+- 0 17063 16138"/>
                <a:gd name="T97" fmla="*/ T96 w 1286"/>
                <a:gd name="T98" fmla="+- 0 181 116"/>
                <a:gd name="T99" fmla="*/ 181 h 1286"/>
                <a:gd name="T100" fmla="+- 0 16997 16138"/>
                <a:gd name="T101" fmla="*/ T100 w 1286"/>
                <a:gd name="T102" fmla="+- 0 153 116"/>
                <a:gd name="T103" fmla="*/ 153 h 1286"/>
                <a:gd name="T104" fmla="+- 0 16928 16138"/>
                <a:gd name="T105" fmla="*/ T104 w 1286"/>
                <a:gd name="T106" fmla="+- 0 133 116"/>
                <a:gd name="T107" fmla="*/ 133 h 1286"/>
                <a:gd name="T108" fmla="+- 0 16855 16138"/>
                <a:gd name="T109" fmla="*/ T108 w 1286"/>
                <a:gd name="T110" fmla="+- 0 120 116"/>
                <a:gd name="T111" fmla="*/ 120 h 1286"/>
                <a:gd name="T112" fmla="+- 0 16780 16138"/>
                <a:gd name="T113" fmla="*/ T112 w 1286"/>
                <a:gd name="T114" fmla="+- 0 116 116"/>
                <a:gd name="T115" fmla="*/ 116 h 1286"/>
                <a:gd name="T116" fmla="+- 0 16705 16138"/>
                <a:gd name="T117" fmla="*/ T116 w 1286"/>
                <a:gd name="T118" fmla="+- 0 120 116"/>
                <a:gd name="T119" fmla="*/ 120 h 1286"/>
                <a:gd name="T120" fmla="+- 0 16633 16138"/>
                <a:gd name="T121" fmla="*/ T120 w 1286"/>
                <a:gd name="T122" fmla="+- 0 133 116"/>
                <a:gd name="T123" fmla="*/ 133 h 1286"/>
                <a:gd name="T124" fmla="+- 0 16564 16138"/>
                <a:gd name="T125" fmla="*/ T124 w 1286"/>
                <a:gd name="T126" fmla="+- 0 153 116"/>
                <a:gd name="T127" fmla="*/ 153 h 1286"/>
                <a:gd name="T128" fmla="+- 0 16498 16138"/>
                <a:gd name="T129" fmla="*/ T128 w 1286"/>
                <a:gd name="T130" fmla="+- 0 181 116"/>
                <a:gd name="T131" fmla="*/ 181 h 1286"/>
                <a:gd name="T132" fmla="+- 0 16436 16138"/>
                <a:gd name="T133" fmla="*/ T132 w 1286"/>
                <a:gd name="T134" fmla="+- 0 216 116"/>
                <a:gd name="T135" fmla="*/ 216 h 1286"/>
                <a:gd name="T136" fmla="+- 0 16378 16138"/>
                <a:gd name="T137" fmla="*/ T136 w 1286"/>
                <a:gd name="T138" fmla="+- 0 257 116"/>
                <a:gd name="T139" fmla="*/ 257 h 1286"/>
                <a:gd name="T140" fmla="+- 0 16326 16138"/>
                <a:gd name="T141" fmla="*/ T140 w 1286"/>
                <a:gd name="T142" fmla="+- 0 304 116"/>
                <a:gd name="T143" fmla="*/ 304 h 1286"/>
                <a:gd name="T144" fmla="+- 0 16279 16138"/>
                <a:gd name="T145" fmla="*/ T144 w 1286"/>
                <a:gd name="T146" fmla="+- 0 357 116"/>
                <a:gd name="T147" fmla="*/ 357 h 1286"/>
                <a:gd name="T148" fmla="+- 0 16238 16138"/>
                <a:gd name="T149" fmla="*/ T148 w 1286"/>
                <a:gd name="T150" fmla="+- 0 414 116"/>
                <a:gd name="T151" fmla="*/ 414 h 1286"/>
                <a:gd name="T152" fmla="+- 0 16203 16138"/>
                <a:gd name="T153" fmla="*/ T152 w 1286"/>
                <a:gd name="T154" fmla="+- 0 476 116"/>
                <a:gd name="T155" fmla="*/ 476 h 1286"/>
                <a:gd name="T156" fmla="+- 0 16175 16138"/>
                <a:gd name="T157" fmla="*/ T156 w 1286"/>
                <a:gd name="T158" fmla="+- 0 542 116"/>
                <a:gd name="T159" fmla="*/ 542 h 1286"/>
                <a:gd name="T160" fmla="+- 0 16155 16138"/>
                <a:gd name="T161" fmla="*/ T160 w 1286"/>
                <a:gd name="T162" fmla="+- 0 611 116"/>
                <a:gd name="T163" fmla="*/ 611 h 1286"/>
                <a:gd name="T164" fmla="+- 0 16142 16138"/>
                <a:gd name="T165" fmla="*/ T164 w 1286"/>
                <a:gd name="T166" fmla="+- 0 684 116"/>
                <a:gd name="T167" fmla="*/ 684 h 1286"/>
                <a:gd name="T168" fmla="+- 0 16138 16138"/>
                <a:gd name="T169" fmla="*/ T168 w 1286"/>
                <a:gd name="T170" fmla="+- 0 758 116"/>
                <a:gd name="T171" fmla="*/ 758 h 1286"/>
                <a:gd name="T172" fmla="+- 0 16142 16138"/>
                <a:gd name="T173" fmla="*/ T172 w 1286"/>
                <a:gd name="T174" fmla="+- 0 833 116"/>
                <a:gd name="T175" fmla="*/ 833 h 1286"/>
                <a:gd name="T176" fmla="+- 0 16155 16138"/>
                <a:gd name="T177" fmla="*/ T176 w 1286"/>
                <a:gd name="T178" fmla="+- 0 906 116"/>
                <a:gd name="T179" fmla="*/ 906 h 1286"/>
                <a:gd name="T180" fmla="+- 0 16175 16138"/>
                <a:gd name="T181" fmla="*/ T180 w 1286"/>
                <a:gd name="T182" fmla="+- 0 975 116"/>
                <a:gd name="T183" fmla="*/ 975 h 1286"/>
                <a:gd name="T184" fmla="+- 0 16203 16138"/>
                <a:gd name="T185" fmla="*/ T184 w 1286"/>
                <a:gd name="T186" fmla="+- 0 1041 116"/>
                <a:gd name="T187" fmla="*/ 1041 h 1286"/>
                <a:gd name="T188" fmla="+- 0 16238 16138"/>
                <a:gd name="T189" fmla="*/ T188 w 1286"/>
                <a:gd name="T190" fmla="+- 0 1103 116"/>
                <a:gd name="T191" fmla="*/ 1103 h 1286"/>
                <a:gd name="T192" fmla="+- 0 16279 16138"/>
                <a:gd name="T193" fmla="*/ T192 w 1286"/>
                <a:gd name="T194" fmla="+- 0 1160 116"/>
                <a:gd name="T195" fmla="*/ 1160 h 1286"/>
                <a:gd name="T196" fmla="+- 0 16326 16138"/>
                <a:gd name="T197" fmla="*/ T196 w 1286"/>
                <a:gd name="T198" fmla="+- 0 1213 116"/>
                <a:gd name="T199" fmla="*/ 1213 h 1286"/>
                <a:gd name="T200" fmla="+- 0 16378 16138"/>
                <a:gd name="T201" fmla="*/ T200 w 1286"/>
                <a:gd name="T202" fmla="+- 0 1260 116"/>
                <a:gd name="T203" fmla="*/ 1260 h 1286"/>
                <a:gd name="T204" fmla="+- 0 16436 16138"/>
                <a:gd name="T205" fmla="*/ T204 w 1286"/>
                <a:gd name="T206" fmla="+- 0 1301 116"/>
                <a:gd name="T207" fmla="*/ 1301 h 1286"/>
                <a:gd name="T208" fmla="+- 0 16498 16138"/>
                <a:gd name="T209" fmla="*/ T208 w 1286"/>
                <a:gd name="T210" fmla="+- 0 1336 116"/>
                <a:gd name="T211" fmla="*/ 1336 h 1286"/>
                <a:gd name="T212" fmla="+- 0 16564 16138"/>
                <a:gd name="T213" fmla="*/ T212 w 1286"/>
                <a:gd name="T214" fmla="+- 0 1363 116"/>
                <a:gd name="T215" fmla="*/ 1363 h 1286"/>
                <a:gd name="T216" fmla="+- 0 16633 16138"/>
                <a:gd name="T217" fmla="*/ T216 w 1286"/>
                <a:gd name="T218" fmla="+- 0 1384 116"/>
                <a:gd name="T219" fmla="*/ 1384 h 1286"/>
                <a:gd name="T220" fmla="+- 0 16705 16138"/>
                <a:gd name="T221" fmla="*/ T220 w 1286"/>
                <a:gd name="T222" fmla="+- 0 1397 116"/>
                <a:gd name="T223" fmla="*/ 1397 h 1286"/>
                <a:gd name="T224" fmla="+- 0 16780 16138"/>
                <a:gd name="T225" fmla="*/ T224 w 1286"/>
                <a:gd name="T226" fmla="+- 0 1401 116"/>
                <a:gd name="T227" fmla="*/ 1401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1285"/>
                  </a:moveTo>
                  <a:lnTo>
                    <a:pt x="717" y="1281"/>
                  </a:lnTo>
                  <a:lnTo>
                    <a:pt x="790" y="1268"/>
                  </a:lnTo>
                  <a:lnTo>
                    <a:pt x="859" y="1247"/>
                  </a:lnTo>
                  <a:lnTo>
                    <a:pt x="925" y="1220"/>
                  </a:lnTo>
                  <a:lnTo>
                    <a:pt x="987" y="1185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4"/>
                  </a:lnTo>
                  <a:lnTo>
                    <a:pt x="1185" y="987"/>
                  </a:lnTo>
                  <a:lnTo>
                    <a:pt x="1220" y="925"/>
                  </a:lnTo>
                  <a:lnTo>
                    <a:pt x="1247" y="859"/>
                  </a:lnTo>
                  <a:lnTo>
                    <a:pt x="1268" y="790"/>
                  </a:lnTo>
                  <a:lnTo>
                    <a:pt x="1281" y="717"/>
                  </a:lnTo>
                  <a:lnTo>
                    <a:pt x="1285" y="642"/>
                  </a:lnTo>
                  <a:lnTo>
                    <a:pt x="1281" y="568"/>
                  </a:lnTo>
                  <a:lnTo>
                    <a:pt x="1268" y="495"/>
                  </a:lnTo>
                  <a:lnTo>
                    <a:pt x="1247" y="426"/>
                  </a:lnTo>
                  <a:lnTo>
                    <a:pt x="1220" y="360"/>
                  </a:lnTo>
                  <a:lnTo>
                    <a:pt x="1185" y="298"/>
                  </a:lnTo>
                  <a:lnTo>
                    <a:pt x="1144" y="241"/>
                  </a:lnTo>
                  <a:lnTo>
                    <a:pt x="1097" y="188"/>
                  </a:lnTo>
                  <a:lnTo>
                    <a:pt x="1044" y="141"/>
                  </a:lnTo>
                  <a:lnTo>
                    <a:pt x="987" y="100"/>
                  </a:lnTo>
                  <a:lnTo>
                    <a:pt x="925" y="65"/>
                  </a:lnTo>
                  <a:lnTo>
                    <a:pt x="859" y="37"/>
                  </a:lnTo>
                  <a:lnTo>
                    <a:pt x="790" y="17"/>
                  </a:lnTo>
                  <a:lnTo>
                    <a:pt x="717" y="4"/>
                  </a:lnTo>
                  <a:lnTo>
                    <a:pt x="642" y="0"/>
                  </a:lnTo>
                  <a:lnTo>
                    <a:pt x="567" y="4"/>
                  </a:lnTo>
                  <a:lnTo>
                    <a:pt x="495" y="17"/>
                  </a:lnTo>
                  <a:lnTo>
                    <a:pt x="426" y="37"/>
                  </a:lnTo>
                  <a:lnTo>
                    <a:pt x="360" y="65"/>
                  </a:lnTo>
                  <a:lnTo>
                    <a:pt x="298" y="100"/>
                  </a:lnTo>
                  <a:lnTo>
                    <a:pt x="240" y="141"/>
                  </a:lnTo>
                  <a:lnTo>
                    <a:pt x="188" y="188"/>
                  </a:lnTo>
                  <a:lnTo>
                    <a:pt x="141" y="241"/>
                  </a:lnTo>
                  <a:lnTo>
                    <a:pt x="100" y="298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5"/>
                  </a:lnTo>
                  <a:lnTo>
                    <a:pt x="4" y="568"/>
                  </a:lnTo>
                  <a:lnTo>
                    <a:pt x="0" y="642"/>
                  </a:lnTo>
                  <a:lnTo>
                    <a:pt x="4" y="717"/>
                  </a:lnTo>
                  <a:lnTo>
                    <a:pt x="17" y="790"/>
                  </a:lnTo>
                  <a:lnTo>
                    <a:pt x="37" y="859"/>
                  </a:lnTo>
                  <a:lnTo>
                    <a:pt x="65" y="925"/>
                  </a:lnTo>
                  <a:lnTo>
                    <a:pt x="100" y="987"/>
                  </a:lnTo>
                  <a:lnTo>
                    <a:pt x="141" y="1044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5"/>
                  </a:lnTo>
                  <a:lnTo>
                    <a:pt x="360" y="1220"/>
                  </a:lnTo>
                  <a:lnTo>
                    <a:pt x="426" y="1247"/>
                  </a:lnTo>
                  <a:lnTo>
                    <a:pt x="495" y="1268"/>
                  </a:lnTo>
                  <a:lnTo>
                    <a:pt x="567" y="1281"/>
                  </a:lnTo>
                  <a:lnTo>
                    <a:pt x="642" y="1285"/>
                  </a:lnTo>
                  <a:close/>
                </a:path>
              </a:pathLst>
            </a:custGeom>
            <a:grpFill/>
            <a:ln w="19050">
              <a:solidFill>
                <a:srgbClr val="6FB344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defTabSz="457200">
                <a:buClrTx/>
                <a:buFontTx/>
                <a:buNone/>
              </a:pPr>
              <a:endPara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utoShape 229">
              <a:extLst>
                <a:ext uri="{FF2B5EF4-FFF2-40B4-BE49-F238E27FC236}">
                  <a16:creationId xmlns:a16="http://schemas.microsoft.com/office/drawing/2014/main" id="{63323767-4DE1-2BBC-4064-101ABF892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9" y="424"/>
              <a:ext cx="733" cy="720"/>
            </a:xfrm>
            <a:custGeom>
              <a:avLst/>
              <a:gdLst>
                <a:gd name="T0" fmla="+- 0 16863 16410"/>
                <a:gd name="T1" fmla="*/ T0 w 733"/>
                <a:gd name="T2" fmla="+- 0 889 425"/>
                <a:gd name="T3" fmla="*/ 889 h 720"/>
                <a:gd name="T4" fmla="+- 0 16880 16410"/>
                <a:gd name="T5" fmla="*/ T4 w 733"/>
                <a:gd name="T6" fmla="+- 0 934 425"/>
                <a:gd name="T7" fmla="*/ 934 h 720"/>
                <a:gd name="T8" fmla="+- 0 16884 16410"/>
                <a:gd name="T9" fmla="*/ T8 w 733"/>
                <a:gd name="T10" fmla="+- 0 974 425"/>
                <a:gd name="T11" fmla="*/ 974 h 720"/>
                <a:gd name="T12" fmla="+- 0 17031 16410"/>
                <a:gd name="T13" fmla="*/ T12 w 733"/>
                <a:gd name="T14" fmla="+- 0 1127 425"/>
                <a:gd name="T15" fmla="*/ 1127 h 720"/>
                <a:gd name="T16" fmla="+- 0 17050 16410"/>
                <a:gd name="T17" fmla="*/ T16 w 733"/>
                <a:gd name="T18" fmla="+- 0 1140 425"/>
                <a:gd name="T19" fmla="*/ 1140 h 720"/>
                <a:gd name="T20" fmla="+- 0 17073 16410"/>
                <a:gd name="T21" fmla="*/ T20 w 733"/>
                <a:gd name="T22" fmla="+- 0 1144 425"/>
                <a:gd name="T23" fmla="*/ 1144 h 720"/>
                <a:gd name="T24" fmla="+- 0 17095 16410"/>
                <a:gd name="T25" fmla="*/ T24 w 733"/>
                <a:gd name="T26" fmla="+- 0 1140 425"/>
                <a:gd name="T27" fmla="*/ 1140 h 720"/>
                <a:gd name="T28" fmla="+- 0 17114 16410"/>
                <a:gd name="T29" fmla="*/ T28 w 733"/>
                <a:gd name="T30" fmla="+- 0 1127 425"/>
                <a:gd name="T31" fmla="*/ 1127 h 720"/>
                <a:gd name="T32" fmla="+- 0 17138 16410"/>
                <a:gd name="T33" fmla="*/ T32 w 733"/>
                <a:gd name="T34" fmla="+- 0 1098 425"/>
                <a:gd name="T35" fmla="*/ 1098 h 720"/>
                <a:gd name="T36" fmla="+- 0 17138 16410"/>
                <a:gd name="T37" fmla="*/ T36 w 733"/>
                <a:gd name="T38" fmla="+- 0 1053 425"/>
                <a:gd name="T39" fmla="*/ 1053 h 720"/>
                <a:gd name="T40" fmla="+- 0 16989 16410"/>
                <a:gd name="T41" fmla="*/ T40 w 733"/>
                <a:gd name="T42" fmla="+- 0 897 425"/>
                <a:gd name="T43" fmla="*/ 897 h 720"/>
                <a:gd name="T44" fmla="+- 0 16913 16410"/>
                <a:gd name="T45" fmla="*/ T44 w 733"/>
                <a:gd name="T46" fmla="+- 0 891 425"/>
                <a:gd name="T47" fmla="*/ 891 h 720"/>
                <a:gd name="T48" fmla="+- 0 16651 16410"/>
                <a:gd name="T49" fmla="*/ T48 w 733"/>
                <a:gd name="T50" fmla="+- 0 425 425"/>
                <a:gd name="T51" fmla="*/ 425 h 720"/>
                <a:gd name="T52" fmla="+- 0 16522 16410"/>
                <a:gd name="T53" fmla="*/ T52 w 733"/>
                <a:gd name="T54" fmla="+- 0 473 425"/>
                <a:gd name="T55" fmla="*/ 473 h 720"/>
                <a:gd name="T56" fmla="+- 0 16431 16410"/>
                <a:gd name="T57" fmla="*/ T56 w 733"/>
                <a:gd name="T58" fmla="+- 0 583 425"/>
                <a:gd name="T59" fmla="*/ 583 h 720"/>
                <a:gd name="T60" fmla="+- 0 16410 16410"/>
                <a:gd name="T61" fmla="*/ T60 w 733"/>
                <a:gd name="T62" fmla="+- 0 719 425"/>
                <a:gd name="T63" fmla="*/ 719 h 720"/>
                <a:gd name="T64" fmla="+- 0 16458 16410"/>
                <a:gd name="T65" fmla="*/ T64 w 733"/>
                <a:gd name="T66" fmla="+- 0 849 425"/>
                <a:gd name="T67" fmla="*/ 849 h 720"/>
                <a:gd name="T68" fmla="+- 0 16575 16410"/>
                <a:gd name="T69" fmla="*/ T68 w 733"/>
                <a:gd name="T70" fmla="+- 0 942 425"/>
                <a:gd name="T71" fmla="*/ 942 h 720"/>
                <a:gd name="T72" fmla="+- 0 16725 16410"/>
                <a:gd name="T73" fmla="*/ T72 w 733"/>
                <a:gd name="T74" fmla="+- 0 959 425"/>
                <a:gd name="T75" fmla="*/ 959 h 720"/>
                <a:gd name="T76" fmla="+- 0 16847 16410"/>
                <a:gd name="T77" fmla="*/ T76 w 733"/>
                <a:gd name="T78" fmla="+- 0 900 425"/>
                <a:gd name="T79" fmla="*/ 900 h 720"/>
                <a:gd name="T80" fmla="+- 0 16600 16410"/>
                <a:gd name="T81" fmla="*/ T80 w 733"/>
                <a:gd name="T82" fmla="+- 0 884 425"/>
                <a:gd name="T83" fmla="*/ 884 h 720"/>
                <a:gd name="T84" fmla="+- 0 16491 16410"/>
                <a:gd name="T85" fmla="*/ T84 w 733"/>
                <a:gd name="T86" fmla="+- 0 775 425"/>
                <a:gd name="T87" fmla="*/ 775 h 720"/>
                <a:gd name="T88" fmla="+- 0 16491 16410"/>
                <a:gd name="T89" fmla="*/ T88 w 733"/>
                <a:gd name="T90" fmla="+- 0 616 425"/>
                <a:gd name="T91" fmla="*/ 616 h 720"/>
                <a:gd name="T92" fmla="+- 0 16600 16410"/>
                <a:gd name="T93" fmla="*/ T92 w 733"/>
                <a:gd name="T94" fmla="+- 0 507 425"/>
                <a:gd name="T95" fmla="*/ 507 h 720"/>
                <a:gd name="T96" fmla="+- 0 16855 16410"/>
                <a:gd name="T97" fmla="*/ T96 w 733"/>
                <a:gd name="T98" fmla="+- 0 491 425"/>
                <a:gd name="T99" fmla="*/ 491 h 720"/>
                <a:gd name="T100" fmla="+- 0 16787 16410"/>
                <a:gd name="T101" fmla="*/ T100 w 733"/>
                <a:gd name="T102" fmla="+- 0 447 425"/>
                <a:gd name="T103" fmla="*/ 447 h 720"/>
                <a:gd name="T104" fmla="+- 0 16651 16410"/>
                <a:gd name="T105" fmla="*/ T104 w 733"/>
                <a:gd name="T106" fmla="+- 0 425 425"/>
                <a:gd name="T107" fmla="*/ 425 h 720"/>
                <a:gd name="T108" fmla="+- 0 16679 16410"/>
                <a:gd name="T109" fmla="*/ T108 w 733"/>
                <a:gd name="T110" fmla="+- 0 491 425"/>
                <a:gd name="T111" fmla="*/ 491 h 720"/>
                <a:gd name="T112" fmla="+- 0 16824 16410"/>
                <a:gd name="T113" fmla="*/ T112 w 733"/>
                <a:gd name="T114" fmla="+- 0 551 425"/>
                <a:gd name="T115" fmla="*/ 551 h 720"/>
                <a:gd name="T116" fmla="+- 0 16884 16410"/>
                <a:gd name="T117" fmla="*/ T116 w 733"/>
                <a:gd name="T118" fmla="+- 0 696 425"/>
                <a:gd name="T119" fmla="*/ 696 h 720"/>
                <a:gd name="T120" fmla="+- 0 16824 16410"/>
                <a:gd name="T121" fmla="*/ T120 w 733"/>
                <a:gd name="T122" fmla="+- 0 840 425"/>
                <a:gd name="T123" fmla="*/ 840 h 720"/>
                <a:gd name="T124" fmla="+- 0 16679 16410"/>
                <a:gd name="T125" fmla="*/ T124 w 733"/>
                <a:gd name="T126" fmla="+- 0 900 425"/>
                <a:gd name="T127" fmla="*/ 900 h 720"/>
                <a:gd name="T128" fmla="+- 0 16863 16410"/>
                <a:gd name="T129" fmla="*/ T128 w 733"/>
                <a:gd name="T130" fmla="+- 0 889 425"/>
                <a:gd name="T131" fmla="*/ 889 h 720"/>
                <a:gd name="T132" fmla="+- 0 16886 16410"/>
                <a:gd name="T133" fmla="*/ T132 w 733"/>
                <a:gd name="T134" fmla="+- 0 864 425"/>
                <a:gd name="T135" fmla="*/ 864 h 720"/>
                <a:gd name="T136" fmla="+- 0 16944 16410"/>
                <a:gd name="T137" fmla="*/ T136 w 733"/>
                <a:gd name="T138" fmla="+- 0 736 425"/>
                <a:gd name="T139" fmla="*/ 736 h 720"/>
                <a:gd name="T140" fmla="+- 0 16931 16410"/>
                <a:gd name="T141" fmla="*/ T140 w 733"/>
                <a:gd name="T142" fmla="+- 0 599 425"/>
                <a:gd name="T143" fmla="*/ 599 h 720"/>
                <a:gd name="T144" fmla="+- 0 16855 16410"/>
                <a:gd name="T145" fmla="*/ T144 w 733"/>
                <a:gd name="T146" fmla="+- 0 491 425"/>
                <a:gd name="T147" fmla="*/ 491 h 720"/>
                <a:gd name="T148" fmla="+- 0 16932 16410"/>
                <a:gd name="T149" fmla="*/ T148 w 733"/>
                <a:gd name="T150" fmla="+- 0 881 425"/>
                <a:gd name="T151" fmla="*/ 881 h 720"/>
                <a:gd name="T152" fmla="+- 0 16980 16410"/>
                <a:gd name="T153" fmla="*/ T152 w 733"/>
                <a:gd name="T154" fmla="+- 0 891 425"/>
                <a:gd name="T155" fmla="*/ 891 h 720"/>
                <a:gd name="T156" fmla="+- 0 16952 16410"/>
                <a:gd name="T157" fmla="*/ T156 w 733"/>
                <a:gd name="T158" fmla="+- 0 880 425"/>
                <a:gd name="T159" fmla="*/ 880 h 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733" h="720">
                  <a:moveTo>
                    <a:pt x="502" y="464"/>
                  </a:moveTo>
                  <a:lnTo>
                    <a:pt x="453" y="464"/>
                  </a:lnTo>
                  <a:lnTo>
                    <a:pt x="480" y="490"/>
                  </a:lnTo>
                  <a:lnTo>
                    <a:pt x="470" y="509"/>
                  </a:lnTo>
                  <a:lnTo>
                    <a:pt x="469" y="529"/>
                  </a:lnTo>
                  <a:lnTo>
                    <a:pt x="474" y="549"/>
                  </a:lnTo>
                  <a:lnTo>
                    <a:pt x="486" y="566"/>
                  </a:lnTo>
                  <a:lnTo>
                    <a:pt x="621" y="702"/>
                  </a:lnTo>
                  <a:lnTo>
                    <a:pt x="630" y="710"/>
                  </a:lnTo>
                  <a:lnTo>
                    <a:pt x="640" y="715"/>
                  </a:lnTo>
                  <a:lnTo>
                    <a:pt x="651" y="719"/>
                  </a:lnTo>
                  <a:lnTo>
                    <a:pt x="663" y="719"/>
                  </a:lnTo>
                  <a:lnTo>
                    <a:pt x="674" y="718"/>
                  </a:lnTo>
                  <a:lnTo>
                    <a:pt x="685" y="715"/>
                  </a:lnTo>
                  <a:lnTo>
                    <a:pt x="695" y="710"/>
                  </a:lnTo>
                  <a:lnTo>
                    <a:pt x="704" y="702"/>
                  </a:lnTo>
                  <a:lnTo>
                    <a:pt x="715" y="692"/>
                  </a:lnTo>
                  <a:lnTo>
                    <a:pt x="728" y="673"/>
                  </a:lnTo>
                  <a:lnTo>
                    <a:pt x="732" y="651"/>
                  </a:lnTo>
                  <a:lnTo>
                    <a:pt x="728" y="628"/>
                  </a:lnTo>
                  <a:lnTo>
                    <a:pt x="716" y="608"/>
                  </a:lnTo>
                  <a:lnTo>
                    <a:pt x="579" y="472"/>
                  </a:lnTo>
                  <a:lnTo>
                    <a:pt x="570" y="466"/>
                  </a:lnTo>
                  <a:lnTo>
                    <a:pt x="503" y="466"/>
                  </a:lnTo>
                  <a:lnTo>
                    <a:pt x="502" y="464"/>
                  </a:lnTo>
                  <a:close/>
                  <a:moveTo>
                    <a:pt x="241" y="0"/>
                  </a:moveTo>
                  <a:lnTo>
                    <a:pt x="174" y="15"/>
                  </a:lnTo>
                  <a:lnTo>
                    <a:pt x="112" y="48"/>
                  </a:lnTo>
                  <a:lnTo>
                    <a:pt x="59" y="97"/>
                  </a:lnTo>
                  <a:lnTo>
                    <a:pt x="21" y="158"/>
                  </a:lnTo>
                  <a:lnTo>
                    <a:pt x="2" y="226"/>
                  </a:lnTo>
                  <a:lnTo>
                    <a:pt x="0" y="294"/>
                  </a:lnTo>
                  <a:lnTo>
                    <a:pt x="15" y="362"/>
                  </a:lnTo>
                  <a:lnTo>
                    <a:pt x="48" y="424"/>
                  </a:lnTo>
                  <a:lnTo>
                    <a:pt x="97" y="477"/>
                  </a:lnTo>
                  <a:lnTo>
                    <a:pt x="165" y="517"/>
                  </a:lnTo>
                  <a:lnTo>
                    <a:pt x="239" y="536"/>
                  </a:lnTo>
                  <a:lnTo>
                    <a:pt x="315" y="534"/>
                  </a:lnTo>
                  <a:lnTo>
                    <a:pt x="388" y="509"/>
                  </a:lnTo>
                  <a:lnTo>
                    <a:pt x="437" y="475"/>
                  </a:lnTo>
                  <a:lnTo>
                    <a:pt x="269" y="475"/>
                  </a:lnTo>
                  <a:lnTo>
                    <a:pt x="190" y="459"/>
                  </a:lnTo>
                  <a:lnTo>
                    <a:pt x="125" y="415"/>
                  </a:lnTo>
                  <a:lnTo>
                    <a:pt x="81" y="350"/>
                  </a:lnTo>
                  <a:lnTo>
                    <a:pt x="65" y="271"/>
                  </a:lnTo>
                  <a:lnTo>
                    <a:pt x="81" y="191"/>
                  </a:lnTo>
                  <a:lnTo>
                    <a:pt x="125" y="126"/>
                  </a:lnTo>
                  <a:lnTo>
                    <a:pt x="190" y="82"/>
                  </a:lnTo>
                  <a:lnTo>
                    <a:pt x="269" y="66"/>
                  </a:lnTo>
                  <a:lnTo>
                    <a:pt x="445" y="66"/>
                  </a:lnTo>
                  <a:lnTo>
                    <a:pt x="439" y="60"/>
                  </a:lnTo>
                  <a:lnTo>
                    <a:pt x="377" y="22"/>
                  </a:lnTo>
                  <a:lnTo>
                    <a:pt x="310" y="2"/>
                  </a:lnTo>
                  <a:lnTo>
                    <a:pt x="241" y="0"/>
                  </a:lnTo>
                  <a:close/>
                  <a:moveTo>
                    <a:pt x="445" y="66"/>
                  </a:moveTo>
                  <a:lnTo>
                    <a:pt x="269" y="66"/>
                  </a:lnTo>
                  <a:lnTo>
                    <a:pt x="349" y="82"/>
                  </a:lnTo>
                  <a:lnTo>
                    <a:pt x="414" y="126"/>
                  </a:lnTo>
                  <a:lnTo>
                    <a:pt x="458" y="191"/>
                  </a:lnTo>
                  <a:lnTo>
                    <a:pt x="474" y="271"/>
                  </a:lnTo>
                  <a:lnTo>
                    <a:pt x="458" y="350"/>
                  </a:lnTo>
                  <a:lnTo>
                    <a:pt x="414" y="415"/>
                  </a:lnTo>
                  <a:lnTo>
                    <a:pt x="349" y="459"/>
                  </a:lnTo>
                  <a:lnTo>
                    <a:pt x="269" y="475"/>
                  </a:lnTo>
                  <a:lnTo>
                    <a:pt x="437" y="475"/>
                  </a:lnTo>
                  <a:lnTo>
                    <a:pt x="453" y="464"/>
                  </a:lnTo>
                  <a:lnTo>
                    <a:pt x="502" y="464"/>
                  </a:lnTo>
                  <a:lnTo>
                    <a:pt x="476" y="439"/>
                  </a:lnTo>
                  <a:lnTo>
                    <a:pt x="514" y="378"/>
                  </a:lnTo>
                  <a:lnTo>
                    <a:pt x="534" y="311"/>
                  </a:lnTo>
                  <a:lnTo>
                    <a:pt x="536" y="242"/>
                  </a:lnTo>
                  <a:lnTo>
                    <a:pt x="521" y="174"/>
                  </a:lnTo>
                  <a:lnTo>
                    <a:pt x="488" y="113"/>
                  </a:lnTo>
                  <a:lnTo>
                    <a:pt x="445" y="66"/>
                  </a:lnTo>
                  <a:close/>
                  <a:moveTo>
                    <a:pt x="542" y="455"/>
                  </a:moveTo>
                  <a:lnTo>
                    <a:pt x="522" y="456"/>
                  </a:lnTo>
                  <a:lnTo>
                    <a:pt x="503" y="466"/>
                  </a:lnTo>
                  <a:lnTo>
                    <a:pt x="570" y="466"/>
                  </a:lnTo>
                  <a:lnTo>
                    <a:pt x="562" y="460"/>
                  </a:lnTo>
                  <a:lnTo>
                    <a:pt x="542" y="455"/>
                  </a:lnTo>
                  <a:close/>
                </a:path>
              </a:pathLst>
            </a:custGeom>
            <a:solidFill>
              <a:srgbClr val="6FB344"/>
            </a:solidFill>
            <a:ln w="9525">
              <a:solidFill>
                <a:srgbClr val="6FB344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defTabSz="457200"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3C7695-DE78-8C52-E6A0-77CE85410D5D}"/>
              </a:ext>
            </a:extLst>
          </p:cNvPr>
          <p:cNvSpPr txBox="1"/>
          <p:nvPr/>
        </p:nvSpPr>
        <p:spPr>
          <a:xfrm>
            <a:off x="1105862" y="2457655"/>
            <a:ext cx="10815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457200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Корак истрага жалбе практично </a:t>
            </a:r>
            <a:r>
              <a:rPr lang="sr-Cyrl-R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подразумева </a:t>
            </a:r>
            <a:r>
              <a:rPr lang="sr-Cyrl-R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медијацију</a:t>
            </a:r>
            <a:r>
              <a:rPr lang="sr-Cyrl-R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између подносиоца жалбе и одговорних лица 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и институција које у формалном смислу имају одговорност и утврђену обавезу поступања како би се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идентификовала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могућа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решења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која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би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била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прихватљива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све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стране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  <a:endParaRPr lang="en-US" sz="1800" kern="1200" dirty="0">
              <a:solidFill>
                <a:schemeClr val="bg1">
                  <a:lumMod val="95000"/>
                </a:schemeClr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5F608D-5698-AE9B-E566-308F98ECEFAB}"/>
              </a:ext>
            </a:extLst>
          </p:cNvPr>
          <p:cNvGrpSpPr>
            <a:grpSpLocks/>
          </p:cNvGrpSpPr>
          <p:nvPr/>
        </p:nvGrpSpPr>
        <p:grpSpPr bwMode="auto">
          <a:xfrm>
            <a:off x="282771" y="4350171"/>
            <a:ext cx="816610" cy="816610"/>
            <a:chOff x="13337" y="857"/>
            <a:chExt cx="1286" cy="1286"/>
          </a:xfrm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D2249A9F-D190-CBFC-BEF1-39F58082F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7" y="857"/>
              <a:ext cx="1286" cy="1286"/>
            </a:xfrm>
            <a:custGeom>
              <a:avLst/>
              <a:gdLst>
                <a:gd name="T0" fmla="+- 0 13980 13338"/>
                <a:gd name="T1" fmla="*/ T0 w 1286"/>
                <a:gd name="T2" fmla="+- 0 857 857"/>
                <a:gd name="T3" fmla="*/ 857 h 1286"/>
                <a:gd name="T4" fmla="+- 0 13905 13338"/>
                <a:gd name="T5" fmla="*/ T4 w 1286"/>
                <a:gd name="T6" fmla="+- 0 862 857"/>
                <a:gd name="T7" fmla="*/ 862 h 1286"/>
                <a:gd name="T8" fmla="+- 0 13833 13338"/>
                <a:gd name="T9" fmla="*/ T8 w 1286"/>
                <a:gd name="T10" fmla="+- 0 874 857"/>
                <a:gd name="T11" fmla="*/ 874 h 1286"/>
                <a:gd name="T12" fmla="+- 0 13764 13338"/>
                <a:gd name="T13" fmla="*/ T12 w 1286"/>
                <a:gd name="T14" fmla="+- 0 895 857"/>
                <a:gd name="T15" fmla="*/ 895 h 1286"/>
                <a:gd name="T16" fmla="+- 0 13698 13338"/>
                <a:gd name="T17" fmla="*/ T16 w 1286"/>
                <a:gd name="T18" fmla="+- 0 923 857"/>
                <a:gd name="T19" fmla="*/ 923 h 1286"/>
                <a:gd name="T20" fmla="+- 0 13636 13338"/>
                <a:gd name="T21" fmla="*/ T20 w 1286"/>
                <a:gd name="T22" fmla="+- 0 957 857"/>
                <a:gd name="T23" fmla="*/ 957 h 1286"/>
                <a:gd name="T24" fmla="+- 0 13578 13338"/>
                <a:gd name="T25" fmla="*/ T24 w 1286"/>
                <a:gd name="T26" fmla="+- 0 998 857"/>
                <a:gd name="T27" fmla="*/ 998 h 1286"/>
                <a:gd name="T28" fmla="+- 0 13526 13338"/>
                <a:gd name="T29" fmla="*/ T28 w 1286"/>
                <a:gd name="T30" fmla="+- 0 1045 857"/>
                <a:gd name="T31" fmla="*/ 1045 h 1286"/>
                <a:gd name="T32" fmla="+- 0 13479 13338"/>
                <a:gd name="T33" fmla="*/ T32 w 1286"/>
                <a:gd name="T34" fmla="+- 0 1098 857"/>
                <a:gd name="T35" fmla="*/ 1098 h 1286"/>
                <a:gd name="T36" fmla="+- 0 13438 13338"/>
                <a:gd name="T37" fmla="*/ T36 w 1286"/>
                <a:gd name="T38" fmla="+- 0 1155 857"/>
                <a:gd name="T39" fmla="*/ 1155 h 1286"/>
                <a:gd name="T40" fmla="+- 0 13403 13338"/>
                <a:gd name="T41" fmla="*/ T40 w 1286"/>
                <a:gd name="T42" fmla="+- 0 1217 857"/>
                <a:gd name="T43" fmla="*/ 1217 h 1286"/>
                <a:gd name="T44" fmla="+- 0 13375 13338"/>
                <a:gd name="T45" fmla="*/ T44 w 1286"/>
                <a:gd name="T46" fmla="+- 0 1283 857"/>
                <a:gd name="T47" fmla="*/ 1283 h 1286"/>
                <a:gd name="T48" fmla="+- 0 13355 13338"/>
                <a:gd name="T49" fmla="*/ T48 w 1286"/>
                <a:gd name="T50" fmla="+- 0 1352 857"/>
                <a:gd name="T51" fmla="*/ 1352 h 1286"/>
                <a:gd name="T52" fmla="+- 0 13342 13338"/>
                <a:gd name="T53" fmla="*/ T52 w 1286"/>
                <a:gd name="T54" fmla="+- 0 1425 857"/>
                <a:gd name="T55" fmla="*/ 1425 h 1286"/>
                <a:gd name="T56" fmla="+- 0 13338 13338"/>
                <a:gd name="T57" fmla="*/ T56 w 1286"/>
                <a:gd name="T58" fmla="+- 0 1500 857"/>
                <a:gd name="T59" fmla="*/ 1500 h 1286"/>
                <a:gd name="T60" fmla="+- 0 13342 13338"/>
                <a:gd name="T61" fmla="*/ T60 w 1286"/>
                <a:gd name="T62" fmla="+- 0 1575 857"/>
                <a:gd name="T63" fmla="*/ 1575 h 1286"/>
                <a:gd name="T64" fmla="+- 0 13355 13338"/>
                <a:gd name="T65" fmla="*/ T64 w 1286"/>
                <a:gd name="T66" fmla="+- 0 1647 857"/>
                <a:gd name="T67" fmla="*/ 1647 h 1286"/>
                <a:gd name="T68" fmla="+- 0 13375 13338"/>
                <a:gd name="T69" fmla="*/ T68 w 1286"/>
                <a:gd name="T70" fmla="+- 0 1717 857"/>
                <a:gd name="T71" fmla="*/ 1717 h 1286"/>
                <a:gd name="T72" fmla="+- 0 13403 13338"/>
                <a:gd name="T73" fmla="*/ T72 w 1286"/>
                <a:gd name="T74" fmla="+- 0 1782 857"/>
                <a:gd name="T75" fmla="*/ 1782 h 1286"/>
                <a:gd name="T76" fmla="+- 0 13438 13338"/>
                <a:gd name="T77" fmla="*/ T76 w 1286"/>
                <a:gd name="T78" fmla="+- 0 1844 857"/>
                <a:gd name="T79" fmla="*/ 1844 h 1286"/>
                <a:gd name="T80" fmla="+- 0 13479 13338"/>
                <a:gd name="T81" fmla="*/ T80 w 1286"/>
                <a:gd name="T82" fmla="+- 0 1902 857"/>
                <a:gd name="T83" fmla="*/ 1902 h 1286"/>
                <a:gd name="T84" fmla="+- 0 13526 13338"/>
                <a:gd name="T85" fmla="*/ T84 w 1286"/>
                <a:gd name="T86" fmla="+- 0 1954 857"/>
                <a:gd name="T87" fmla="*/ 1954 h 1286"/>
                <a:gd name="T88" fmla="+- 0 13578 13338"/>
                <a:gd name="T89" fmla="*/ T88 w 1286"/>
                <a:gd name="T90" fmla="+- 0 2001 857"/>
                <a:gd name="T91" fmla="*/ 2001 h 1286"/>
                <a:gd name="T92" fmla="+- 0 13636 13338"/>
                <a:gd name="T93" fmla="*/ T92 w 1286"/>
                <a:gd name="T94" fmla="+- 0 2042 857"/>
                <a:gd name="T95" fmla="*/ 2042 h 1286"/>
                <a:gd name="T96" fmla="+- 0 13698 13338"/>
                <a:gd name="T97" fmla="*/ T96 w 1286"/>
                <a:gd name="T98" fmla="+- 0 2077 857"/>
                <a:gd name="T99" fmla="*/ 2077 h 1286"/>
                <a:gd name="T100" fmla="+- 0 13764 13338"/>
                <a:gd name="T101" fmla="*/ T100 w 1286"/>
                <a:gd name="T102" fmla="+- 0 2105 857"/>
                <a:gd name="T103" fmla="*/ 2105 h 1286"/>
                <a:gd name="T104" fmla="+- 0 13833 13338"/>
                <a:gd name="T105" fmla="*/ T104 w 1286"/>
                <a:gd name="T106" fmla="+- 0 2125 857"/>
                <a:gd name="T107" fmla="*/ 2125 h 1286"/>
                <a:gd name="T108" fmla="+- 0 13905 13338"/>
                <a:gd name="T109" fmla="*/ T108 w 1286"/>
                <a:gd name="T110" fmla="+- 0 2138 857"/>
                <a:gd name="T111" fmla="*/ 2138 h 1286"/>
                <a:gd name="T112" fmla="+- 0 13980 13338"/>
                <a:gd name="T113" fmla="*/ T112 w 1286"/>
                <a:gd name="T114" fmla="+- 0 2142 857"/>
                <a:gd name="T115" fmla="*/ 2142 h 1286"/>
                <a:gd name="T116" fmla="+- 0 14055 13338"/>
                <a:gd name="T117" fmla="*/ T116 w 1286"/>
                <a:gd name="T118" fmla="+- 0 2138 857"/>
                <a:gd name="T119" fmla="*/ 2138 h 1286"/>
                <a:gd name="T120" fmla="+- 0 14128 13338"/>
                <a:gd name="T121" fmla="*/ T120 w 1286"/>
                <a:gd name="T122" fmla="+- 0 2125 857"/>
                <a:gd name="T123" fmla="*/ 2125 h 1286"/>
                <a:gd name="T124" fmla="+- 0 14197 13338"/>
                <a:gd name="T125" fmla="*/ T124 w 1286"/>
                <a:gd name="T126" fmla="+- 0 2105 857"/>
                <a:gd name="T127" fmla="*/ 2105 h 1286"/>
                <a:gd name="T128" fmla="+- 0 14263 13338"/>
                <a:gd name="T129" fmla="*/ T128 w 1286"/>
                <a:gd name="T130" fmla="+- 0 2077 857"/>
                <a:gd name="T131" fmla="*/ 2077 h 1286"/>
                <a:gd name="T132" fmla="+- 0 14325 13338"/>
                <a:gd name="T133" fmla="*/ T132 w 1286"/>
                <a:gd name="T134" fmla="+- 0 2042 857"/>
                <a:gd name="T135" fmla="*/ 2042 h 1286"/>
                <a:gd name="T136" fmla="+- 0 14382 13338"/>
                <a:gd name="T137" fmla="*/ T136 w 1286"/>
                <a:gd name="T138" fmla="+- 0 2001 857"/>
                <a:gd name="T139" fmla="*/ 2001 h 1286"/>
                <a:gd name="T140" fmla="+- 0 14435 13338"/>
                <a:gd name="T141" fmla="*/ T140 w 1286"/>
                <a:gd name="T142" fmla="+- 0 1954 857"/>
                <a:gd name="T143" fmla="*/ 1954 h 1286"/>
                <a:gd name="T144" fmla="+- 0 14482 13338"/>
                <a:gd name="T145" fmla="*/ T144 w 1286"/>
                <a:gd name="T146" fmla="+- 0 1902 857"/>
                <a:gd name="T147" fmla="*/ 1902 h 1286"/>
                <a:gd name="T148" fmla="+- 0 14523 13338"/>
                <a:gd name="T149" fmla="*/ T148 w 1286"/>
                <a:gd name="T150" fmla="+- 0 1844 857"/>
                <a:gd name="T151" fmla="*/ 1844 h 1286"/>
                <a:gd name="T152" fmla="+- 0 14558 13338"/>
                <a:gd name="T153" fmla="*/ T152 w 1286"/>
                <a:gd name="T154" fmla="+- 0 1782 857"/>
                <a:gd name="T155" fmla="*/ 1782 h 1286"/>
                <a:gd name="T156" fmla="+- 0 14585 13338"/>
                <a:gd name="T157" fmla="*/ T156 w 1286"/>
                <a:gd name="T158" fmla="+- 0 1717 857"/>
                <a:gd name="T159" fmla="*/ 1717 h 1286"/>
                <a:gd name="T160" fmla="+- 0 14606 13338"/>
                <a:gd name="T161" fmla="*/ T160 w 1286"/>
                <a:gd name="T162" fmla="+- 0 1647 857"/>
                <a:gd name="T163" fmla="*/ 1647 h 1286"/>
                <a:gd name="T164" fmla="+- 0 14619 13338"/>
                <a:gd name="T165" fmla="*/ T164 w 1286"/>
                <a:gd name="T166" fmla="+- 0 1575 857"/>
                <a:gd name="T167" fmla="*/ 1575 h 1286"/>
                <a:gd name="T168" fmla="+- 0 14623 13338"/>
                <a:gd name="T169" fmla="*/ T168 w 1286"/>
                <a:gd name="T170" fmla="+- 0 1500 857"/>
                <a:gd name="T171" fmla="*/ 1500 h 1286"/>
                <a:gd name="T172" fmla="+- 0 14619 13338"/>
                <a:gd name="T173" fmla="*/ T172 w 1286"/>
                <a:gd name="T174" fmla="+- 0 1425 857"/>
                <a:gd name="T175" fmla="*/ 1425 h 1286"/>
                <a:gd name="T176" fmla="+- 0 14606 13338"/>
                <a:gd name="T177" fmla="*/ T176 w 1286"/>
                <a:gd name="T178" fmla="+- 0 1352 857"/>
                <a:gd name="T179" fmla="*/ 1352 h 1286"/>
                <a:gd name="T180" fmla="+- 0 14585 13338"/>
                <a:gd name="T181" fmla="*/ T180 w 1286"/>
                <a:gd name="T182" fmla="+- 0 1283 857"/>
                <a:gd name="T183" fmla="*/ 1283 h 1286"/>
                <a:gd name="T184" fmla="+- 0 14558 13338"/>
                <a:gd name="T185" fmla="*/ T184 w 1286"/>
                <a:gd name="T186" fmla="+- 0 1217 857"/>
                <a:gd name="T187" fmla="*/ 1217 h 1286"/>
                <a:gd name="T188" fmla="+- 0 14523 13338"/>
                <a:gd name="T189" fmla="*/ T188 w 1286"/>
                <a:gd name="T190" fmla="+- 0 1155 857"/>
                <a:gd name="T191" fmla="*/ 1155 h 1286"/>
                <a:gd name="T192" fmla="+- 0 14482 13338"/>
                <a:gd name="T193" fmla="*/ T192 w 1286"/>
                <a:gd name="T194" fmla="+- 0 1098 857"/>
                <a:gd name="T195" fmla="*/ 1098 h 1286"/>
                <a:gd name="T196" fmla="+- 0 14435 13338"/>
                <a:gd name="T197" fmla="*/ T196 w 1286"/>
                <a:gd name="T198" fmla="+- 0 1045 857"/>
                <a:gd name="T199" fmla="*/ 1045 h 1286"/>
                <a:gd name="T200" fmla="+- 0 14382 13338"/>
                <a:gd name="T201" fmla="*/ T200 w 1286"/>
                <a:gd name="T202" fmla="+- 0 998 857"/>
                <a:gd name="T203" fmla="*/ 998 h 1286"/>
                <a:gd name="T204" fmla="+- 0 14325 13338"/>
                <a:gd name="T205" fmla="*/ T204 w 1286"/>
                <a:gd name="T206" fmla="+- 0 957 857"/>
                <a:gd name="T207" fmla="*/ 957 h 1286"/>
                <a:gd name="T208" fmla="+- 0 14263 13338"/>
                <a:gd name="T209" fmla="*/ T208 w 1286"/>
                <a:gd name="T210" fmla="+- 0 923 857"/>
                <a:gd name="T211" fmla="*/ 923 h 1286"/>
                <a:gd name="T212" fmla="+- 0 14197 13338"/>
                <a:gd name="T213" fmla="*/ T212 w 1286"/>
                <a:gd name="T214" fmla="+- 0 895 857"/>
                <a:gd name="T215" fmla="*/ 895 h 1286"/>
                <a:gd name="T216" fmla="+- 0 14128 13338"/>
                <a:gd name="T217" fmla="*/ T216 w 1286"/>
                <a:gd name="T218" fmla="+- 0 874 857"/>
                <a:gd name="T219" fmla="*/ 874 h 1286"/>
                <a:gd name="T220" fmla="+- 0 14055 13338"/>
                <a:gd name="T221" fmla="*/ T220 w 1286"/>
                <a:gd name="T222" fmla="+- 0 862 857"/>
                <a:gd name="T223" fmla="*/ 862 h 1286"/>
                <a:gd name="T224" fmla="+- 0 13980 13338"/>
                <a:gd name="T225" fmla="*/ T224 w 1286"/>
                <a:gd name="T226" fmla="+- 0 857 857"/>
                <a:gd name="T227" fmla="*/ 857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0"/>
                  </a:move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0"/>
                  </a:lnTo>
                  <a:lnTo>
                    <a:pt x="240" y="141"/>
                  </a:lnTo>
                  <a:lnTo>
                    <a:pt x="188" y="188"/>
                  </a:lnTo>
                  <a:lnTo>
                    <a:pt x="141" y="241"/>
                  </a:lnTo>
                  <a:lnTo>
                    <a:pt x="100" y="298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5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5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5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8"/>
                  </a:lnTo>
                  <a:lnTo>
                    <a:pt x="567" y="1281"/>
                  </a:lnTo>
                  <a:lnTo>
                    <a:pt x="642" y="1285"/>
                  </a:lnTo>
                  <a:lnTo>
                    <a:pt x="717" y="1281"/>
                  </a:lnTo>
                  <a:lnTo>
                    <a:pt x="790" y="1268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5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20" y="925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1" y="718"/>
                  </a:lnTo>
                  <a:lnTo>
                    <a:pt x="1285" y="643"/>
                  </a:lnTo>
                  <a:lnTo>
                    <a:pt x="1281" y="568"/>
                  </a:lnTo>
                  <a:lnTo>
                    <a:pt x="1268" y="495"/>
                  </a:lnTo>
                  <a:lnTo>
                    <a:pt x="1247" y="426"/>
                  </a:lnTo>
                  <a:lnTo>
                    <a:pt x="1220" y="360"/>
                  </a:lnTo>
                  <a:lnTo>
                    <a:pt x="1185" y="298"/>
                  </a:lnTo>
                  <a:lnTo>
                    <a:pt x="1144" y="241"/>
                  </a:lnTo>
                  <a:lnTo>
                    <a:pt x="1097" y="188"/>
                  </a:lnTo>
                  <a:lnTo>
                    <a:pt x="1044" y="141"/>
                  </a:lnTo>
                  <a:lnTo>
                    <a:pt x="987" y="100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0611C45F-B874-4B37-755A-490AE1E7E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7" y="857"/>
              <a:ext cx="1286" cy="1286"/>
            </a:xfrm>
            <a:custGeom>
              <a:avLst/>
              <a:gdLst>
                <a:gd name="T0" fmla="+- 0 13980 13338"/>
                <a:gd name="T1" fmla="*/ T0 w 1286"/>
                <a:gd name="T2" fmla="+- 0 2142 857"/>
                <a:gd name="T3" fmla="*/ 2142 h 1286"/>
                <a:gd name="T4" fmla="+- 0 14055 13338"/>
                <a:gd name="T5" fmla="*/ T4 w 1286"/>
                <a:gd name="T6" fmla="+- 0 2138 857"/>
                <a:gd name="T7" fmla="*/ 2138 h 1286"/>
                <a:gd name="T8" fmla="+- 0 14128 13338"/>
                <a:gd name="T9" fmla="*/ T8 w 1286"/>
                <a:gd name="T10" fmla="+- 0 2125 857"/>
                <a:gd name="T11" fmla="*/ 2125 h 1286"/>
                <a:gd name="T12" fmla="+- 0 14197 13338"/>
                <a:gd name="T13" fmla="*/ T12 w 1286"/>
                <a:gd name="T14" fmla="+- 0 2105 857"/>
                <a:gd name="T15" fmla="*/ 2105 h 1286"/>
                <a:gd name="T16" fmla="+- 0 14263 13338"/>
                <a:gd name="T17" fmla="*/ T16 w 1286"/>
                <a:gd name="T18" fmla="+- 0 2077 857"/>
                <a:gd name="T19" fmla="*/ 2077 h 1286"/>
                <a:gd name="T20" fmla="+- 0 14325 13338"/>
                <a:gd name="T21" fmla="*/ T20 w 1286"/>
                <a:gd name="T22" fmla="+- 0 2042 857"/>
                <a:gd name="T23" fmla="*/ 2042 h 1286"/>
                <a:gd name="T24" fmla="+- 0 14382 13338"/>
                <a:gd name="T25" fmla="*/ T24 w 1286"/>
                <a:gd name="T26" fmla="+- 0 2001 857"/>
                <a:gd name="T27" fmla="*/ 2001 h 1286"/>
                <a:gd name="T28" fmla="+- 0 14435 13338"/>
                <a:gd name="T29" fmla="*/ T28 w 1286"/>
                <a:gd name="T30" fmla="+- 0 1954 857"/>
                <a:gd name="T31" fmla="*/ 1954 h 1286"/>
                <a:gd name="T32" fmla="+- 0 14482 13338"/>
                <a:gd name="T33" fmla="*/ T32 w 1286"/>
                <a:gd name="T34" fmla="+- 0 1902 857"/>
                <a:gd name="T35" fmla="*/ 1902 h 1286"/>
                <a:gd name="T36" fmla="+- 0 14523 13338"/>
                <a:gd name="T37" fmla="*/ T36 w 1286"/>
                <a:gd name="T38" fmla="+- 0 1844 857"/>
                <a:gd name="T39" fmla="*/ 1844 h 1286"/>
                <a:gd name="T40" fmla="+- 0 14558 13338"/>
                <a:gd name="T41" fmla="*/ T40 w 1286"/>
                <a:gd name="T42" fmla="+- 0 1782 857"/>
                <a:gd name="T43" fmla="*/ 1782 h 1286"/>
                <a:gd name="T44" fmla="+- 0 14585 13338"/>
                <a:gd name="T45" fmla="*/ T44 w 1286"/>
                <a:gd name="T46" fmla="+- 0 1717 857"/>
                <a:gd name="T47" fmla="*/ 1717 h 1286"/>
                <a:gd name="T48" fmla="+- 0 14606 13338"/>
                <a:gd name="T49" fmla="*/ T48 w 1286"/>
                <a:gd name="T50" fmla="+- 0 1647 857"/>
                <a:gd name="T51" fmla="*/ 1647 h 1286"/>
                <a:gd name="T52" fmla="+- 0 14619 13338"/>
                <a:gd name="T53" fmla="*/ T52 w 1286"/>
                <a:gd name="T54" fmla="+- 0 1575 857"/>
                <a:gd name="T55" fmla="*/ 1575 h 1286"/>
                <a:gd name="T56" fmla="+- 0 14623 13338"/>
                <a:gd name="T57" fmla="*/ T56 w 1286"/>
                <a:gd name="T58" fmla="+- 0 1500 857"/>
                <a:gd name="T59" fmla="*/ 1500 h 1286"/>
                <a:gd name="T60" fmla="+- 0 14619 13338"/>
                <a:gd name="T61" fmla="*/ T60 w 1286"/>
                <a:gd name="T62" fmla="+- 0 1425 857"/>
                <a:gd name="T63" fmla="*/ 1425 h 1286"/>
                <a:gd name="T64" fmla="+- 0 14606 13338"/>
                <a:gd name="T65" fmla="*/ T64 w 1286"/>
                <a:gd name="T66" fmla="+- 0 1352 857"/>
                <a:gd name="T67" fmla="*/ 1352 h 1286"/>
                <a:gd name="T68" fmla="+- 0 14585 13338"/>
                <a:gd name="T69" fmla="*/ T68 w 1286"/>
                <a:gd name="T70" fmla="+- 0 1283 857"/>
                <a:gd name="T71" fmla="*/ 1283 h 1286"/>
                <a:gd name="T72" fmla="+- 0 14558 13338"/>
                <a:gd name="T73" fmla="*/ T72 w 1286"/>
                <a:gd name="T74" fmla="+- 0 1217 857"/>
                <a:gd name="T75" fmla="*/ 1217 h 1286"/>
                <a:gd name="T76" fmla="+- 0 14523 13338"/>
                <a:gd name="T77" fmla="*/ T76 w 1286"/>
                <a:gd name="T78" fmla="+- 0 1155 857"/>
                <a:gd name="T79" fmla="*/ 1155 h 1286"/>
                <a:gd name="T80" fmla="+- 0 14482 13338"/>
                <a:gd name="T81" fmla="*/ T80 w 1286"/>
                <a:gd name="T82" fmla="+- 0 1098 857"/>
                <a:gd name="T83" fmla="*/ 1098 h 1286"/>
                <a:gd name="T84" fmla="+- 0 14435 13338"/>
                <a:gd name="T85" fmla="*/ T84 w 1286"/>
                <a:gd name="T86" fmla="+- 0 1045 857"/>
                <a:gd name="T87" fmla="*/ 1045 h 1286"/>
                <a:gd name="T88" fmla="+- 0 14382 13338"/>
                <a:gd name="T89" fmla="*/ T88 w 1286"/>
                <a:gd name="T90" fmla="+- 0 998 857"/>
                <a:gd name="T91" fmla="*/ 998 h 1286"/>
                <a:gd name="T92" fmla="+- 0 14325 13338"/>
                <a:gd name="T93" fmla="*/ T92 w 1286"/>
                <a:gd name="T94" fmla="+- 0 957 857"/>
                <a:gd name="T95" fmla="*/ 957 h 1286"/>
                <a:gd name="T96" fmla="+- 0 14263 13338"/>
                <a:gd name="T97" fmla="*/ T96 w 1286"/>
                <a:gd name="T98" fmla="+- 0 923 857"/>
                <a:gd name="T99" fmla="*/ 923 h 1286"/>
                <a:gd name="T100" fmla="+- 0 14197 13338"/>
                <a:gd name="T101" fmla="*/ T100 w 1286"/>
                <a:gd name="T102" fmla="+- 0 895 857"/>
                <a:gd name="T103" fmla="*/ 895 h 1286"/>
                <a:gd name="T104" fmla="+- 0 14128 13338"/>
                <a:gd name="T105" fmla="*/ T104 w 1286"/>
                <a:gd name="T106" fmla="+- 0 874 857"/>
                <a:gd name="T107" fmla="*/ 874 h 1286"/>
                <a:gd name="T108" fmla="+- 0 14055 13338"/>
                <a:gd name="T109" fmla="*/ T108 w 1286"/>
                <a:gd name="T110" fmla="+- 0 862 857"/>
                <a:gd name="T111" fmla="*/ 862 h 1286"/>
                <a:gd name="T112" fmla="+- 0 13980 13338"/>
                <a:gd name="T113" fmla="*/ T112 w 1286"/>
                <a:gd name="T114" fmla="+- 0 857 857"/>
                <a:gd name="T115" fmla="*/ 857 h 1286"/>
                <a:gd name="T116" fmla="+- 0 13905 13338"/>
                <a:gd name="T117" fmla="*/ T116 w 1286"/>
                <a:gd name="T118" fmla="+- 0 862 857"/>
                <a:gd name="T119" fmla="*/ 862 h 1286"/>
                <a:gd name="T120" fmla="+- 0 13833 13338"/>
                <a:gd name="T121" fmla="*/ T120 w 1286"/>
                <a:gd name="T122" fmla="+- 0 874 857"/>
                <a:gd name="T123" fmla="*/ 874 h 1286"/>
                <a:gd name="T124" fmla="+- 0 13764 13338"/>
                <a:gd name="T125" fmla="*/ T124 w 1286"/>
                <a:gd name="T126" fmla="+- 0 895 857"/>
                <a:gd name="T127" fmla="*/ 895 h 1286"/>
                <a:gd name="T128" fmla="+- 0 13698 13338"/>
                <a:gd name="T129" fmla="*/ T128 w 1286"/>
                <a:gd name="T130" fmla="+- 0 923 857"/>
                <a:gd name="T131" fmla="*/ 923 h 1286"/>
                <a:gd name="T132" fmla="+- 0 13636 13338"/>
                <a:gd name="T133" fmla="*/ T132 w 1286"/>
                <a:gd name="T134" fmla="+- 0 957 857"/>
                <a:gd name="T135" fmla="*/ 957 h 1286"/>
                <a:gd name="T136" fmla="+- 0 13578 13338"/>
                <a:gd name="T137" fmla="*/ T136 w 1286"/>
                <a:gd name="T138" fmla="+- 0 998 857"/>
                <a:gd name="T139" fmla="*/ 998 h 1286"/>
                <a:gd name="T140" fmla="+- 0 13526 13338"/>
                <a:gd name="T141" fmla="*/ T140 w 1286"/>
                <a:gd name="T142" fmla="+- 0 1045 857"/>
                <a:gd name="T143" fmla="*/ 1045 h 1286"/>
                <a:gd name="T144" fmla="+- 0 13479 13338"/>
                <a:gd name="T145" fmla="*/ T144 w 1286"/>
                <a:gd name="T146" fmla="+- 0 1098 857"/>
                <a:gd name="T147" fmla="*/ 1098 h 1286"/>
                <a:gd name="T148" fmla="+- 0 13438 13338"/>
                <a:gd name="T149" fmla="*/ T148 w 1286"/>
                <a:gd name="T150" fmla="+- 0 1155 857"/>
                <a:gd name="T151" fmla="*/ 1155 h 1286"/>
                <a:gd name="T152" fmla="+- 0 13403 13338"/>
                <a:gd name="T153" fmla="*/ T152 w 1286"/>
                <a:gd name="T154" fmla="+- 0 1217 857"/>
                <a:gd name="T155" fmla="*/ 1217 h 1286"/>
                <a:gd name="T156" fmla="+- 0 13375 13338"/>
                <a:gd name="T157" fmla="*/ T156 w 1286"/>
                <a:gd name="T158" fmla="+- 0 1283 857"/>
                <a:gd name="T159" fmla="*/ 1283 h 1286"/>
                <a:gd name="T160" fmla="+- 0 13355 13338"/>
                <a:gd name="T161" fmla="*/ T160 w 1286"/>
                <a:gd name="T162" fmla="+- 0 1352 857"/>
                <a:gd name="T163" fmla="*/ 1352 h 1286"/>
                <a:gd name="T164" fmla="+- 0 13342 13338"/>
                <a:gd name="T165" fmla="*/ T164 w 1286"/>
                <a:gd name="T166" fmla="+- 0 1425 857"/>
                <a:gd name="T167" fmla="*/ 1425 h 1286"/>
                <a:gd name="T168" fmla="+- 0 13338 13338"/>
                <a:gd name="T169" fmla="*/ T168 w 1286"/>
                <a:gd name="T170" fmla="+- 0 1500 857"/>
                <a:gd name="T171" fmla="*/ 1500 h 1286"/>
                <a:gd name="T172" fmla="+- 0 13342 13338"/>
                <a:gd name="T173" fmla="*/ T172 w 1286"/>
                <a:gd name="T174" fmla="+- 0 1575 857"/>
                <a:gd name="T175" fmla="*/ 1575 h 1286"/>
                <a:gd name="T176" fmla="+- 0 13355 13338"/>
                <a:gd name="T177" fmla="*/ T176 w 1286"/>
                <a:gd name="T178" fmla="+- 0 1647 857"/>
                <a:gd name="T179" fmla="*/ 1647 h 1286"/>
                <a:gd name="T180" fmla="+- 0 13375 13338"/>
                <a:gd name="T181" fmla="*/ T180 w 1286"/>
                <a:gd name="T182" fmla="+- 0 1717 857"/>
                <a:gd name="T183" fmla="*/ 1717 h 1286"/>
                <a:gd name="T184" fmla="+- 0 13403 13338"/>
                <a:gd name="T185" fmla="*/ T184 w 1286"/>
                <a:gd name="T186" fmla="+- 0 1782 857"/>
                <a:gd name="T187" fmla="*/ 1782 h 1286"/>
                <a:gd name="T188" fmla="+- 0 13438 13338"/>
                <a:gd name="T189" fmla="*/ T188 w 1286"/>
                <a:gd name="T190" fmla="+- 0 1844 857"/>
                <a:gd name="T191" fmla="*/ 1844 h 1286"/>
                <a:gd name="T192" fmla="+- 0 13479 13338"/>
                <a:gd name="T193" fmla="*/ T192 w 1286"/>
                <a:gd name="T194" fmla="+- 0 1902 857"/>
                <a:gd name="T195" fmla="*/ 1902 h 1286"/>
                <a:gd name="T196" fmla="+- 0 13526 13338"/>
                <a:gd name="T197" fmla="*/ T196 w 1286"/>
                <a:gd name="T198" fmla="+- 0 1954 857"/>
                <a:gd name="T199" fmla="*/ 1954 h 1286"/>
                <a:gd name="T200" fmla="+- 0 13578 13338"/>
                <a:gd name="T201" fmla="*/ T200 w 1286"/>
                <a:gd name="T202" fmla="+- 0 2001 857"/>
                <a:gd name="T203" fmla="*/ 2001 h 1286"/>
                <a:gd name="T204" fmla="+- 0 13636 13338"/>
                <a:gd name="T205" fmla="*/ T204 w 1286"/>
                <a:gd name="T206" fmla="+- 0 2042 857"/>
                <a:gd name="T207" fmla="*/ 2042 h 1286"/>
                <a:gd name="T208" fmla="+- 0 13698 13338"/>
                <a:gd name="T209" fmla="*/ T208 w 1286"/>
                <a:gd name="T210" fmla="+- 0 2077 857"/>
                <a:gd name="T211" fmla="*/ 2077 h 1286"/>
                <a:gd name="T212" fmla="+- 0 13764 13338"/>
                <a:gd name="T213" fmla="*/ T212 w 1286"/>
                <a:gd name="T214" fmla="+- 0 2105 857"/>
                <a:gd name="T215" fmla="*/ 2105 h 1286"/>
                <a:gd name="T216" fmla="+- 0 13833 13338"/>
                <a:gd name="T217" fmla="*/ T216 w 1286"/>
                <a:gd name="T218" fmla="+- 0 2125 857"/>
                <a:gd name="T219" fmla="*/ 2125 h 1286"/>
                <a:gd name="T220" fmla="+- 0 13905 13338"/>
                <a:gd name="T221" fmla="*/ T220 w 1286"/>
                <a:gd name="T222" fmla="+- 0 2138 857"/>
                <a:gd name="T223" fmla="*/ 2138 h 1286"/>
                <a:gd name="T224" fmla="+- 0 13980 13338"/>
                <a:gd name="T225" fmla="*/ T224 w 1286"/>
                <a:gd name="T226" fmla="+- 0 2142 857"/>
                <a:gd name="T227" fmla="*/ 2142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1285"/>
                  </a:moveTo>
                  <a:lnTo>
                    <a:pt x="717" y="1281"/>
                  </a:lnTo>
                  <a:lnTo>
                    <a:pt x="790" y="1268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5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20" y="925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1" y="718"/>
                  </a:lnTo>
                  <a:lnTo>
                    <a:pt x="1285" y="643"/>
                  </a:lnTo>
                  <a:lnTo>
                    <a:pt x="1281" y="568"/>
                  </a:lnTo>
                  <a:lnTo>
                    <a:pt x="1268" y="495"/>
                  </a:lnTo>
                  <a:lnTo>
                    <a:pt x="1247" y="426"/>
                  </a:lnTo>
                  <a:lnTo>
                    <a:pt x="1220" y="360"/>
                  </a:lnTo>
                  <a:lnTo>
                    <a:pt x="1185" y="298"/>
                  </a:lnTo>
                  <a:lnTo>
                    <a:pt x="1144" y="241"/>
                  </a:lnTo>
                  <a:lnTo>
                    <a:pt x="1097" y="188"/>
                  </a:lnTo>
                  <a:lnTo>
                    <a:pt x="1044" y="141"/>
                  </a:lnTo>
                  <a:lnTo>
                    <a:pt x="987" y="100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0"/>
                  </a:lnTo>
                  <a:lnTo>
                    <a:pt x="240" y="141"/>
                  </a:lnTo>
                  <a:lnTo>
                    <a:pt x="188" y="188"/>
                  </a:lnTo>
                  <a:lnTo>
                    <a:pt x="141" y="241"/>
                  </a:lnTo>
                  <a:lnTo>
                    <a:pt x="100" y="298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5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5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5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8"/>
                  </a:lnTo>
                  <a:lnTo>
                    <a:pt x="567" y="1281"/>
                  </a:lnTo>
                  <a:lnTo>
                    <a:pt x="642" y="1285"/>
                  </a:lnTo>
                  <a:close/>
                </a:path>
              </a:pathLst>
            </a:custGeom>
            <a:noFill/>
            <a:ln w="19050">
              <a:solidFill>
                <a:srgbClr val="EC008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223">
              <a:extLst>
                <a:ext uri="{FF2B5EF4-FFF2-40B4-BE49-F238E27FC236}">
                  <a16:creationId xmlns:a16="http://schemas.microsoft.com/office/drawing/2014/main" id="{0F5B4594-2E26-3B43-5982-BFB6F7B96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9" y="1164"/>
              <a:ext cx="741" cy="671"/>
            </a:xfrm>
            <a:custGeom>
              <a:avLst/>
              <a:gdLst>
                <a:gd name="T0" fmla="+- 0 13798 13610"/>
                <a:gd name="T1" fmla="*/ T0 w 741"/>
                <a:gd name="T2" fmla="+- 0 1233 1165"/>
                <a:gd name="T3" fmla="*/ 1233 h 671"/>
                <a:gd name="T4" fmla="+- 0 13610 13610"/>
                <a:gd name="T5" fmla="*/ T4 w 741"/>
                <a:gd name="T6" fmla="+- 0 1165 1165"/>
                <a:gd name="T7" fmla="*/ 1165 h 671"/>
                <a:gd name="T8" fmla="+- 0 14348 13610"/>
                <a:gd name="T9" fmla="*/ T8 w 741"/>
                <a:gd name="T10" fmla="+- 0 1337 1165"/>
                <a:gd name="T11" fmla="*/ 1337 h 671"/>
                <a:gd name="T12" fmla="+- 0 14351 13610"/>
                <a:gd name="T13" fmla="*/ T12 w 741"/>
                <a:gd name="T14" fmla="+- 0 1366 1165"/>
                <a:gd name="T15" fmla="*/ 1366 h 671"/>
                <a:gd name="T16" fmla="+- 0 14162 13610"/>
                <a:gd name="T17" fmla="*/ T16 w 741"/>
                <a:gd name="T18" fmla="+- 0 1602 1165"/>
                <a:gd name="T19" fmla="*/ 1602 h 671"/>
                <a:gd name="T20" fmla="+- 0 14112 13610"/>
                <a:gd name="T21" fmla="*/ T20 w 741"/>
                <a:gd name="T22" fmla="+- 0 1621 1165"/>
                <a:gd name="T23" fmla="*/ 1621 h 671"/>
                <a:gd name="T24" fmla="+- 0 14108 13610"/>
                <a:gd name="T25" fmla="*/ T24 w 741"/>
                <a:gd name="T26" fmla="+- 0 1640 1165"/>
                <a:gd name="T27" fmla="*/ 1640 h 671"/>
                <a:gd name="T28" fmla="+- 0 14144 13610"/>
                <a:gd name="T29" fmla="*/ T28 w 741"/>
                <a:gd name="T30" fmla="+- 0 1678 1165"/>
                <a:gd name="T31" fmla="*/ 1678 h 671"/>
                <a:gd name="T32" fmla="+- 0 14122 13610"/>
                <a:gd name="T33" fmla="*/ T32 w 741"/>
                <a:gd name="T34" fmla="+- 0 1712 1165"/>
                <a:gd name="T35" fmla="*/ 1712 h 671"/>
                <a:gd name="T36" fmla="+- 0 14066 13610"/>
                <a:gd name="T37" fmla="*/ T36 w 741"/>
                <a:gd name="T38" fmla="+- 0 1703 1165"/>
                <a:gd name="T39" fmla="*/ 1703 h 671"/>
                <a:gd name="T40" fmla="+- 0 14045 13610"/>
                <a:gd name="T41" fmla="*/ T40 w 741"/>
                <a:gd name="T42" fmla="+- 0 1719 1165"/>
                <a:gd name="T43" fmla="*/ 1719 h 671"/>
                <a:gd name="T44" fmla="+- 0 14041 13610"/>
                <a:gd name="T45" fmla="*/ T44 w 741"/>
                <a:gd name="T46" fmla="+- 0 1769 1165"/>
                <a:gd name="T47" fmla="*/ 1769 h 671"/>
                <a:gd name="T48" fmla="+- 0 14001 13610"/>
                <a:gd name="T49" fmla="*/ T48 w 741"/>
                <a:gd name="T50" fmla="+- 0 1779 1165"/>
                <a:gd name="T51" fmla="*/ 1779 h 671"/>
                <a:gd name="T52" fmla="+- 0 13973 13610"/>
                <a:gd name="T53" fmla="*/ T52 w 741"/>
                <a:gd name="T54" fmla="+- 0 1763 1165"/>
                <a:gd name="T55" fmla="*/ 1763 h 671"/>
                <a:gd name="T56" fmla="+- 0 13956 13610"/>
                <a:gd name="T57" fmla="*/ T56 w 741"/>
                <a:gd name="T58" fmla="+- 0 1734 1165"/>
                <a:gd name="T59" fmla="*/ 1734 h 671"/>
                <a:gd name="T60" fmla="+- 0 13932 13610"/>
                <a:gd name="T61" fmla="*/ T60 w 741"/>
                <a:gd name="T62" fmla="+- 0 1726 1165"/>
                <a:gd name="T63" fmla="*/ 1726 h 671"/>
                <a:gd name="T64" fmla="+- 0 13885 13610"/>
                <a:gd name="T65" fmla="*/ T64 w 741"/>
                <a:gd name="T66" fmla="+- 0 1751 1165"/>
                <a:gd name="T67" fmla="*/ 1751 h 671"/>
                <a:gd name="T68" fmla="+- 0 13852 13610"/>
                <a:gd name="T69" fmla="*/ T68 w 741"/>
                <a:gd name="T70" fmla="+- 0 1725 1165"/>
                <a:gd name="T71" fmla="*/ 1725 h 671"/>
                <a:gd name="T72" fmla="+- 0 13872 13610"/>
                <a:gd name="T73" fmla="*/ T72 w 741"/>
                <a:gd name="T74" fmla="+- 0 1680 1165"/>
                <a:gd name="T75" fmla="*/ 1680 h 671"/>
                <a:gd name="T76" fmla="+- 0 13862 13610"/>
                <a:gd name="T77" fmla="*/ T76 w 741"/>
                <a:gd name="T78" fmla="+- 0 1663 1165"/>
                <a:gd name="T79" fmla="*/ 1663 h 671"/>
                <a:gd name="T80" fmla="+- 0 13857 13610"/>
                <a:gd name="T81" fmla="*/ T80 w 741"/>
                <a:gd name="T82" fmla="+- 0 1654 1165"/>
                <a:gd name="T83" fmla="*/ 1654 h 671"/>
                <a:gd name="T84" fmla="+- 0 13806 13610"/>
                <a:gd name="T85" fmla="*/ T84 w 741"/>
                <a:gd name="T86" fmla="+- 0 1639 1165"/>
                <a:gd name="T87" fmla="*/ 1639 h 671"/>
                <a:gd name="T88" fmla="+- 0 13801 13610"/>
                <a:gd name="T89" fmla="*/ T88 w 741"/>
                <a:gd name="T90" fmla="+- 0 1597 1165"/>
                <a:gd name="T91" fmla="*/ 1597 h 671"/>
                <a:gd name="T92" fmla="+- 0 13849 13610"/>
                <a:gd name="T93" fmla="*/ T92 w 741"/>
                <a:gd name="T94" fmla="+- 0 1578 1165"/>
                <a:gd name="T95" fmla="*/ 1578 h 671"/>
                <a:gd name="T96" fmla="+- 0 13856 13610"/>
                <a:gd name="T97" fmla="*/ T96 w 741"/>
                <a:gd name="T98" fmla="+- 0 1555 1165"/>
                <a:gd name="T99" fmla="*/ 1555 h 671"/>
                <a:gd name="T100" fmla="+- 0 13829 13610"/>
                <a:gd name="T101" fmla="*/ T100 w 741"/>
                <a:gd name="T102" fmla="+- 0 1505 1165"/>
                <a:gd name="T103" fmla="*/ 1505 h 671"/>
                <a:gd name="T104" fmla="+- 0 13854 13610"/>
                <a:gd name="T105" fmla="*/ T104 w 741"/>
                <a:gd name="T106" fmla="+- 0 1473 1165"/>
                <a:gd name="T107" fmla="*/ 1473 h 671"/>
                <a:gd name="T108" fmla="+- 0 13903 13610"/>
                <a:gd name="T109" fmla="*/ T108 w 741"/>
                <a:gd name="T110" fmla="+- 0 1493 1165"/>
                <a:gd name="T111" fmla="*/ 1493 h 671"/>
                <a:gd name="T112" fmla="+- 0 13925 13610"/>
                <a:gd name="T113" fmla="*/ T112 w 741"/>
                <a:gd name="T114" fmla="+- 0 1481 1165"/>
                <a:gd name="T115" fmla="*/ 1481 h 671"/>
                <a:gd name="T116" fmla="+- 0 13916 13610"/>
                <a:gd name="T117" fmla="*/ T116 w 741"/>
                <a:gd name="T118" fmla="+- 0 1431 1165"/>
                <a:gd name="T119" fmla="*/ 1431 h 671"/>
                <a:gd name="T120" fmla="+- 0 13957 13610"/>
                <a:gd name="T121" fmla="*/ T120 w 741"/>
                <a:gd name="T122" fmla="+- 0 1422 1165"/>
                <a:gd name="T123" fmla="*/ 1422 h 671"/>
                <a:gd name="T124" fmla="+- 0 13990 13610"/>
                <a:gd name="T125" fmla="*/ T124 w 741"/>
                <a:gd name="T126" fmla="+- 0 1470 1165"/>
                <a:gd name="T127" fmla="*/ 1470 h 671"/>
                <a:gd name="T128" fmla="+- 0 14015 13610"/>
                <a:gd name="T129" fmla="*/ T128 w 741"/>
                <a:gd name="T130" fmla="+- 0 1473 1165"/>
                <a:gd name="T131" fmla="*/ 1473 h 671"/>
                <a:gd name="T132" fmla="+- 0 14057 13610"/>
                <a:gd name="T133" fmla="*/ T132 w 741"/>
                <a:gd name="T134" fmla="+- 0 1436 1165"/>
                <a:gd name="T135" fmla="*/ 1436 h 671"/>
                <a:gd name="T136" fmla="+- 0 14093 13610"/>
                <a:gd name="T137" fmla="*/ T136 w 741"/>
                <a:gd name="T138" fmla="+- 0 1458 1165"/>
                <a:gd name="T139" fmla="*/ 1458 h 671"/>
                <a:gd name="T140" fmla="+- 0 14081 13610"/>
                <a:gd name="T141" fmla="*/ T140 w 741"/>
                <a:gd name="T142" fmla="+- 0 1516 1165"/>
                <a:gd name="T143" fmla="*/ 1516 h 671"/>
                <a:gd name="T144" fmla="+- 0 14096 13610"/>
                <a:gd name="T145" fmla="*/ T144 w 741"/>
                <a:gd name="T146" fmla="+- 0 1535 1165"/>
                <a:gd name="T147" fmla="*/ 1535 h 671"/>
                <a:gd name="T148" fmla="+- 0 14151 13610"/>
                <a:gd name="T149" fmla="*/ T148 w 741"/>
                <a:gd name="T150" fmla="+- 0 1538 1165"/>
                <a:gd name="T151" fmla="*/ 1538 h 671"/>
                <a:gd name="T152" fmla="+- 0 14161 13610"/>
                <a:gd name="T153" fmla="*/ T152 w 741"/>
                <a:gd name="T154" fmla="+- 0 1578 1165"/>
                <a:gd name="T155" fmla="*/ 1578 h 671"/>
                <a:gd name="T156" fmla="+- 0 14162 13610"/>
                <a:gd name="T157" fmla="*/ T156 w 741"/>
                <a:gd name="T158" fmla="+- 0 1366 1165"/>
                <a:gd name="T159" fmla="*/ 1366 h 671"/>
                <a:gd name="T160" fmla="+- 0 13613 13610"/>
                <a:gd name="T161" fmla="*/ T160 w 741"/>
                <a:gd name="T162" fmla="+- 0 1835 1165"/>
                <a:gd name="T163" fmla="*/ 1835 h 671"/>
                <a:gd name="T164" fmla="+- 0 14351 13610"/>
                <a:gd name="T165" fmla="*/ T164 w 741"/>
                <a:gd name="T166" fmla="+- 0 1780 1165"/>
                <a:gd name="T167" fmla="*/ 1780 h 671"/>
                <a:gd name="T168" fmla="+- 0 14351 13610"/>
                <a:gd name="T169" fmla="*/ T168 w 741"/>
                <a:gd name="T170" fmla="+- 0 1538 1165"/>
                <a:gd name="T171" fmla="*/ 1538 h 671"/>
                <a:gd name="T172" fmla="+- 0 14351 13610"/>
                <a:gd name="T173" fmla="*/ T172 w 741"/>
                <a:gd name="T174" fmla="+- 0 1420 1165"/>
                <a:gd name="T175" fmla="*/ 1420 h 6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741" h="671">
                  <a:moveTo>
                    <a:pt x="738" y="68"/>
                  </a:moveTo>
                  <a:lnTo>
                    <a:pt x="188" y="68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2"/>
                  </a:lnTo>
                  <a:lnTo>
                    <a:pt x="738" y="172"/>
                  </a:lnTo>
                  <a:lnTo>
                    <a:pt x="738" y="68"/>
                  </a:lnTo>
                  <a:close/>
                  <a:moveTo>
                    <a:pt x="741" y="201"/>
                  </a:moveTo>
                  <a:lnTo>
                    <a:pt x="552" y="201"/>
                  </a:lnTo>
                  <a:lnTo>
                    <a:pt x="552" y="437"/>
                  </a:lnTo>
                  <a:lnTo>
                    <a:pt x="503" y="446"/>
                  </a:lnTo>
                  <a:lnTo>
                    <a:pt x="502" y="456"/>
                  </a:lnTo>
                  <a:lnTo>
                    <a:pt x="500" y="465"/>
                  </a:lnTo>
                  <a:lnTo>
                    <a:pt x="498" y="475"/>
                  </a:lnTo>
                  <a:lnTo>
                    <a:pt x="494" y="485"/>
                  </a:lnTo>
                  <a:lnTo>
                    <a:pt x="534" y="513"/>
                  </a:lnTo>
                  <a:lnTo>
                    <a:pt x="522" y="534"/>
                  </a:lnTo>
                  <a:lnTo>
                    <a:pt x="512" y="547"/>
                  </a:lnTo>
                  <a:lnTo>
                    <a:pt x="496" y="566"/>
                  </a:lnTo>
                  <a:lnTo>
                    <a:pt x="456" y="538"/>
                  </a:lnTo>
                  <a:lnTo>
                    <a:pt x="446" y="547"/>
                  </a:lnTo>
                  <a:lnTo>
                    <a:pt x="435" y="554"/>
                  </a:lnTo>
                  <a:lnTo>
                    <a:pt x="423" y="559"/>
                  </a:lnTo>
                  <a:lnTo>
                    <a:pt x="431" y="604"/>
                  </a:lnTo>
                  <a:lnTo>
                    <a:pt x="408" y="611"/>
                  </a:lnTo>
                  <a:lnTo>
                    <a:pt x="391" y="614"/>
                  </a:lnTo>
                  <a:lnTo>
                    <a:pt x="366" y="615"/>
                  </a:lnTo>
                  <a:lnTo>
                    <a:pt x="363" y="598"/>
                  </a:lnTo>
                  <a:lnTo>
                    <a:pt x="358" y="570"/>
                  </a:lnTo>
                  <a:lnTo>
                    <a:pt x="346" y="569"/>
                  </a:lnTo>
                  <a:lnTo>
                    <a:pt x="334" y="566"/>
                  </a:lnTo>
                  <a:lnTo>
                    <a:pt x="322" y="561"/>
                  </a:lnTo>
                  <a:lnTo>
                    <a:pt x="296" y="598"/>
                  </a:lnTo>
                  <a:lnTo>
                    <a:pt x="275" y="586"/>
                  </a:lnTo>
                  <a:lnTo>
                    <a:pt x="261" y="577"/>
                  </a:lnTo>
                  <a:lnTo>
                    <a:pt x="242" y="560"/>
                  </a:lnTo>
                  <a:lnTo>
                    <a:pt x="269" y="523"/>
                  </a:lnTo>
                  <a:lnTo>
                    <a:pt x="262" y="515"/>
                  </a:lnTo>
                  <a:lnTo>
                    <a:pt x="257" y="507"/>
                  </a:lnTo>
                  <a:lnTo>
                    <a:pt x="252" y="498"/>
                  </a:lnTo>
                  <a:lnTo>
                    <a:pt x="251" y="497"/>
                  </a:lnTo>
                  <a:lnTo>
                    <a:pt x="247" y="489"/>
                  </a:lnTo>
                  <a:lnTo>
                    <a:pt x="203" y="497"/>
                  </a:lnTo>
                  <a:lnTo>
                    <a:pt x="196" y="474"/>
                  </a:lnTo>
                  <a:lnTo>
                    <a:pt x="193" y="457"/>
                  </a:lnTo>
                  <a:lnTo>
                    <a:pt x="191" y="432"/>
                  </a:lnTo>
                  <a:lnTo>
                    <a:pt x="237" y="424"/>
                  </a:lnTo>
                  <a:lnTo>
                    <a:pt x="239" y="413"/>
                  </a:lnTo>
                  <a:lnTo>
                    <a:pt x="241" y="401"/>
                  </a:lnTo>
                  <a:lnTo>
                    <a:pt x="246" y="390"/>
                  </a:lnTo>
                  <a:lnTo>
                    <a:pt x="206" y="362"/>
                  </a:lnTo>
                  <a:lnTo>
                    <a:pt x="219" y="340"/>
                  </a:lnTo>
                  <a:lnTo>
                    <a:pt x="228" y="326"/>
                  </a:lnTo>
                  <a:lnTo>
                    <a:pt x="244" y="308"/>
                  </a:lnTo>
                  <a:lnTo>
                    <a:pt x="284" y="336"/>
                  </a:lnTo>
                  <a:lnTo>
                    <a:pt x="293" y="328"/>
                  </a:lnTo>
                  <a:lnTo>
                    <a:pt x="304" y="321"/>
                  </a:lnTo>
                  <a:lnTo>
                    <a:pt x="315" y="316"/>
                  </a:lnTo>
                  <a:lnTo>
                    <a:pt x="314" y="308"/>
                  </a:lnTo>
                  <a:lnTo>
                    <a:pt x="306" y="266"/>
                  </a:lnTo>
                  <a:lnTo>
                    <a:pt x="331" y="260"/>
                  </a:lnTo>
                  <a:lnTo>
                    <a:pt x="347" y="257"/>
                  </a:lnTo>
                  <a:lnTo>
                    <a:pt x="371" y="255"/>
                  </a:lnTo>
                  <a:lnTo>
                    <a:pt x="380" y="305"/>
                  </a:lnTo>
                  <a:lnTo>
                    <a:pt x="393" y="306"/>
                  </a:lnTo>
                  <a:lnTo>
                    <a:pt x="405" y="308"/>
                  </a:lnTo>
                  <a:lnTo>
                    <a:pt x="418" y="313"/>
                  </a:lnTo>
                  <a:lnTo>
                    <a:pt x="447" y="271"/>
                  </a:lnTo>
                  <a:lnTo>
                    <a:pt x="469" y="284"/>
                  </a:lnTo>
                  <a:lnTo>
                    <a:pt x="483" y="293"/>
                  </a:lnTo>
                  <a:lnTo>
                    <a:pt x="501" y="309"/>
                  </a:lnTo>
                  <a:lnTo>
                    <a:pt x="471" y="351"/>
                  </a:lnTo>
                  <a:lnTo>
                    <a:pt x="479" y="360"/>
                  </a:lnTo>
                  <a:lnTo>
                    <a:pt x="486" y="370"/>
                  </a:lnTo>
                  <a:lnTo>
                    <a:pt x="491" y="381"/>
                  </a:lnTo>
                  <a:lnTo>
                    <a:pt x="541" y="373"/>
                  </a:lnTo>
                  <a:lnTo>
                    <a:pt x="548" y="397"/>
                  </a:lnTo>
                  <a:lnTo>
                    <a:pt x="551" y="413"/>
                  </a:lnTo>
                  <a:lnTo>
                    <a:pt x="552" y="437"/>
                  </a:lnTo>
                  <a:lnTo>
                    <a:pt x="552" y="201"/>
                  </a:lnTo>
                  <a:lnTo>
                    <a:pt x="3" y="201"/>
                  </a:lnTo>
                  <a:lnTo>
                    <a:pt x="3" y="670"/>
                  </a:lnTo>
                  <a:lnTo>
                    <a:pt x="741" y="670"/>
                  </a:lnTo>
                  <a:lnTo>
                    <a:pt x="741" y="615"/>
                  </a:lnTo>
                  <a:lnTo>
                    <a:pt x="741" y="566"/>
                  </a:lnTo>
                  <a:lnTo>
                    <a:pt x="741" y="373"/>
                  </a:lnTo>
                  <a:lnTo>
                    <a:pt x="741" y="271"/>
                  </a:lnTo>
                  <a:lnTo>
                    <a:pt x="741" y="255"/>
                  </a:lnTo>
                  <a:lnTo>
                    <a:pt x="741" y="20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DC296D-EAC9-C19C-E844-6715CA112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7" y="1549"/>
              <a:ext cx="106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35D34B-316F-A1B7-6C04-A721ABC22432}"/>
              </a:ext>
            </a:extLst>
          </p:cNvPr>
          <p:cNvSpPr txBox="1"/>
          <p:nvPr/>
        </p:nvSpPr>
        <p:spPr>
          <a:xfrm>
            <a:off x="1059663" y="3832002"/>
            <a:ext cx="10815729" cy="1851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457200">
              <a:lnSpc>
                <a:spcPct val="107000"/>
              </a:lnSpc>
              <a:spcAft>
                <a:spcPts val="800"/>
              </a:spcAft>
              <a:buClr>
                <a:srgbClr val="19E970"/>
              </a:buClr>
              <a:buFont typeface="Wingdings" panose="05000000000000000000" pitchFamily="2" charset="2"/>
              <a:buChar char="ü"/>
            </a:pP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Одговор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садржи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јасну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процену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захтева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и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предлог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корективну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радњу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ако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је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потребно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Ако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служба за жалбе на нивоу ЈЛС или централни пулт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ни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су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у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могућности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достав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одговор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у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року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30 </a:t>
            </a:r>
            <a:r>
              <a:rPr lang="sr-Cyrl-R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календарских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дана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подносилац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о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томе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благовремено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обавештава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и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даје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нови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рок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одговор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Укупан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период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за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одговор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не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може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бити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дужи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60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дана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тренутка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пријема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иако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ће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временски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период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спровођење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корективних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мера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можда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морати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буде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дужи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у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зависности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природе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случаја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  <a:endParaRPr lang="sr-Cyrl-RS" sz="1800" kern="1200" dirty="0">
              <a:solidFill>
                <a:schemeClr val="bg1">
                  <a:lumMod val="95000"/>
                </a:schemeClr>
              </a:solidFill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97CE94-E5E0-56BB-4F71-188E50EB3294}"/>
              </a:ext>
            </a:extLst>
          </p:cNvPr>
          <p:cNvGrpSpPr>
            <a:grpSpLocks/>
          </p:cNvGrpSpPr>
          <p:nvPr/>
        </p:nvGrpSpPr>
        <p:grpSpPr bwMode="auto">
          <a:xfrm>
            <a:off x="289252" y="5886083"/>
            <a:ext cx="816610" cy="816610"/>
            <a:chOff x="20934" y="1198"/>
            <a:chExt cx="1286" cy="128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4581BD67-FA69-C2F5-5075-F9396D6B1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4" y="1198"/>
              <a:ext cx="1286" cy="1286"/>
            </a:xfrm>
            <a:custGeom>
              <a:avLst/>
              <a:gdLst>
                <a:gd name="T0" fmla="+- 0 21577 20935"/>
                <a:gd name="T1" fmla="*/ T0 w 1286"/>
                <a:gd name="T2" fmla="+- 0 2483 1198"/>
                <a:gd name="T3" fmla="*/ 2483 h 1286"/>
                <a:gd name="T4" fmla="+- 0 21652 20935"/>
                <a:gd name="T5" fmla="*/ T4 w 1286"/>
                <a:gd name="T6" fmla="+- 0 2479 1198"/>
                <a:gd name="T7" fmla="*/ 2479 h 1286"/>
                <a:gd name="T8" fmla="+- 0 21725 20935"/>
                <a:gd name="T9" fmla="*/ T8 w 1286"/>
                <a:gd name="T10" fmla="+- 0 2466 1198"/>
                <a:gd name="T11" fmla="*/ 2466 h 1286"/>
                <a:gd name="T12" fmla="+- 0 21794 20935"/>
                <a:gd name="T13" fmla="*/ T12 w 1286"/>
                <a:gd name="T14" fmla="+- 0 2446 1198"/>
                <a:gd name="T15" fmla="*/ 2446 h 1286"/>
                <a:gd name="T16" fmla="+- 0 21860 20935"/>
                <a:gd name="T17" fmla="*/ T16 w 1286"/>
                <a:gd name="T18" fmla="+- 0 2418 1198"/>
                <a:gd name="T19" fmla="*/ 2418 h 1286"/>
                <a:gd name="T20" fmla="+- 0 21922 20935"/>
                <a:gd name="T21" fmla="*/ T20 w 1286"/>
                <a:gd name="T22" fmla="+- 0 2383 1198"/>
                <a:gd name="T23" fmla="*/ 2383 h 1286"/>
                <a:gd name="T24" fmla="+- 0 21979 20935"/>
                <a:gd name="T25" fmla="*/ T24 w 1286"/>
                <a:gd name="T26" fmla="+- 0 2342 1198"/>
                <a:gd name="T27" fmla="*/ 2342 h 1286"/>
                <a:gd name="T28" fmla="+- 0 22032 20935"/>
                <a:gd name="T29" fmla="*/ T28 w 1286"/>
                <a:gd name="T30" fmla="+- 0 2295 1198"/>
                <a:gd name="T31" fmla="*/ 2295 h 1286"/>
                <a:gd name="T32" fmla="+- 0 22079 20935"/>
                <a:gd name="T33" fmla="*/ T32 w 1286"/>
                <a:gd name="T34" fmla="+- 0 2243 1198"/>
                <a:gd name="T35" fmla="*/ 2243 h 1286"/>
                <a:gd name="T36" fmla="+- 0 22120 20935"/>
                <a:gd name="T37" fmla="*/ T36 w 1286"/>
                <a:gd name="T38" fmla="+- 0 2185 1198"/>
                <a:gd name="T39" fmla="*/ 2185 h 1286"/>
                <a:gd name="T40" fmla="+- 0 22154 20935"/>
                <a:gd name="T41" fmla="*/ T40 w 1286"/>
                <a:gd name="T42" fmla="+- 0 2123 1198"/>
                <a:gd name="T43" fmla="*/ 2123 h 1286"/>
                <a:gd name="T44" fmla="+- 0 22182 20935"/>
                <a:gd name="T45" fmla="*/ T44 w 1286"/>
                <a:gd name="T46" fmla="+- 0 2058 1198"/>
                <a:gd name="T47" fmla="*/ 2058 h 1286"/>
                <a:gd name="T48" fmla="+- 0 22203 20935"/>
                <a:gd name="T49" fmla="*/ T48 w 1286"/>
                <a:gd name="T50" fmla="+- 0 1988 1198"/>
                <a:gd name="T51" fmla="*/ 1988 h 1286"/>
                <a:gd name="T52" fmla="+- 0 22215 20935"/>
                <a:gd name="T53" fmla="*/ T52 w 1286"/>
                <a:gd name="T54" fmla="+- 0 1916 1198"/>
                <a:gd name="T55" fmla="*/ 1916 h 1286"/>
                <a:gd name="T56" fmla="+- 0 22220 20935"/>
                <a:gd name="T57" fmla="*/ T56 w 1286"/>
                <a:gd name="T58" fmla="+- 0 1841 1198"/>
                <a:gd name="T59" fmla="*/ 1841 h 1286"/>
                <a:gd name="T60" fmla="+- 0 22215 20935"/>
                <a:gd name="T61" fmla="*/ T60 w 1286"/>
                <a:gd name="T62" fmla="+- 0 1766 1198"/>
                <a:gd name="T63" fmla="*/ 1766 h 1286"/>
                <a:gd name="T64" fmla="+- 0 22203 20935"/>
                <a:gd name="T65" fmla="*/ T64 w 1286"/>
                <a:gd name="T66" fmla="+- 0 1694 1198"/>
                <a:gd name="T67" fmla="*/ 1694 h 1286"/>
                <a:gd name="T68" fmla="+- 0 22182 20935"/>
                <a:gd name="T69" fmla="*/ T68 w 1286"/>
                <a:gd name="T70" fmla="+- 0 1624 1198"/>
                <a:gd name="T71" fmla="*/ 1624 h 1286"/>
                <a:gd name="T72" fmla="+- 0 22154 20935"/>
                <a:gd name="T73" fmla="*/ T72 w 1286"/>
                <a:gd name="T74" fmla="+- 0 1558 1198"/>
                <a:gd name="T75" fmla="*/ 1558 h 1286"/>
                <a:gd name="T76" fmla="+- 0 22120 20935"/>
                <a:gd name="T77" fmla="*/ T76 w 1286"/>
                <a:gd name="T78" fmla="+- 0 1496 1198"/>
                <a:gd name="T79" fmla="*/ 1496 h 1286"/>
                <a:gd name="T80" fmla="+- 0 22079 20935"/>
                <a:gd name="T81" fmla="*/ T80 w 1286"/>
                <a:gd name="T82" fmla="+- 0 1439 1198"/>
                <a:gd name="T83" fmla="*/ 1439 h 1286"/>
                <a:gd name="T84" fmla="+- 0 22032 20935"/>
                <a:gd name="T85" fmla="*/ T84 w 1286"/>
                <a:gd name="T86" fmla="+- 0 1387 1198"/>
                <a:gd name="T87" fmla="*/ 1387 h 1286"/>
                <a:gd name="T88" fmla="+- 0 21979 20935"/>
                <a:gd name="T89" fmla="*/ T88 w 1286"/>
                <a:gd name="T90" fmla="+- 0 1340 1198"/>
                <a:gd name="T91" fmla="*/ 1340 h 1286"/>
                <a:gd name="T92" fmla="+- 0 21922 20935"/>
                <a:gd name="T93" fmla="*/ T92 w 1286"/>
                <a:gd name="T94" fmla="+- 0 1298 1198"/>
                <a:gd name="T95" fmla="*/ 1298 h 1286"/>
                <a:gd name="T96" fmla="+- 0 21860 20935"/>
                <a:gd name="T97" fmla="*/ T96 w 1286"/>
                <a:gd name="T98" fmla="+- 0 1264 1198"/>
                <a:gd name="T99" fmla="*/ 1264 h 1286"/>
                <a:gd name="T100" fmla="+- 0 21794 20935"/>
                <a:gd name="T101" fmla="*/ T100 w 1286"/>
                <a:gd name="T102" fmla="+- 0 1236 1198"/>
                <a:gd name="T103" fmla="*/ 1236 h 1286"/>
                <a:gd name="T104" fmla="+- 0 21725 20935"/>
                <a:gd name="T105" fmla="*/ T104 w 1286"/>
                <a:gd name="T106" fmla="+- 0 1215 1198"/>
                <a:gd name="T107" fmla="*/ 1215 h 1286"/>
                <a:gd name="T108" fmla="+- 0 21652 20935"/>
                <a:gd name="T109" fmla="*/ T108 w 1286"/>
                <a:gd name="T110" fmla="+- 0 1203 1198"/>
                <a:gd name="T111" fmla="*/ 1203 h 1286"/>
                <a:gd name="T112" fmla="+- 0 21577 20935"/>
                <a:gd name="T113" fmla="*/ T112 w 1286"/>
                <a:gd name="T114" fmla="+- 0 1198 1198"/>
                <a:gd name="T115" fmla="*/ 1198 h 1286"/>
                <a:gd name="T116" fmla="+- 0 21502 20935"/>
                <a:gd name="T117" fmla="*/ T116 w 1286"/>
                <a:gd name="T118" fmla="+- 0 1203 1198"/>
                <a:gd name="T119" fmla="*/ 1203 h 1286"/>
                <a:gd name="T120" fmla="+- 0 21430 20935"/>
                <a:gd name="T121" fmla="*/ T120 w 1286"/>
                <a:gd name="T122" fmla="+- 0 1215 1198"/>
                <a:gd name="T123" fmla="*/ 1215 h 1286"/>
                <a:gd name="T124" fmla="+- 0 21361 20935"/>
                <a:gd name="T125" fmla="*/ T124 w 1286"/>
                <a:gd name="T126" fmla="+- 0 1236 1198"/>
                <a:gd name="T127" fmla="*/ 1236 h 1286"/>
                <a:gd name="T128" fmla="+- 0 21295 20935"/>
                <a:gd name="T129" fmla="*/ T128 w 1286"/>
                <a:gd name="T130" fmla="+- 0 1264 1198"/>
                <a:gd name="T131" fmla="*/ 1264 h 1286"/>
                <a:gd name="T132" fmla="+- 0 21233 20935"/>
                <a:gd name="T133" fmla="*/ T132 w 1286"/>
                <a:gd name="T134" fmla="+- 0 1298 1198"/>
                <a:gd name="T135" fmla="*/ 1298 h 1286"/>
                <a:gd name="T136" fmla="+- 0 21175 20935"/>
                <a:gd name="T137" fmla="*/ T136 w 1286"/>
                <a:gd name="T138" fmla="+- 0 1340 1198"/>
                <a:gd name="T139" fmla="*/ 1340 h 1286"/>
                <a:gd name="T140" fmla="+- 0 21123 20935"/>
                <a:gd name="T141" fmla="*/ T140 w 1286"/>
                <a:gd name="T142" fmla="+- 0 1387 1198"/>
                <a:gd name="T143" fmla="*/ 1387 h 1286"/>
                <a:gd name="T144" fmla="+- 0 21076 20935"/>
                <a:gd name="T145" fmla="*/ T144 w 1286"/>
                <a:gd name="T146" fmla="+- 0 1439 1198"/>
                <a:gd name="T147" fmla="*/ 1439 h 1286"/>
                <a:gd name="T148" fmla="+- 0 21035 20935"/>
                <a:gd name="T149" fmla="*/ T148 w 1286"/>
                <a:gd name="T150" fmla="+- 0 1496 1198"/>
                <a:gd name="T151" fmla="*/ 1496 h 1286"/>
                <a:gd name="T152" fmla="+- 0 21000 20935"/>
                <a:gd name="T153" fmla="*/ T152 w 1286"/>
                <a:gd name="T154" fmla="+- 0 1558 1198"/>
                <a:gd name="T155" fmla="*/ 1558 h 1286"/>
                <a:gd name="T156" fmla="+- 0 20972 20935"/>
                <a:gd name="T157" fmla="*/ T156 w 1286"/>
                <a:gd name="T158" fmla="+- 0 1624 1198"/>
                <a:gd name="T159" fmla="*/ 1624 h 1286"/>
                <a:gd name="T160" fmla="+- 0 20952 20935"/>
                <a:gd name="T161" fmla="*/ T160 w 1286"/>
                <a:gd name="T162" fmla="+- 0 1694 1198"/>
                <a:gd name="T163" fmla="*/ 1694 h 1286"/>
                <a:gd name="T164" fmla="+- 0 20939 20935"/>
                <a:gd name="T165" fmla="*/ T164 w 1286"/>
                <a:gd name="T166" fmla="+- 0 1766 1198"/>
                <a:gd name="T167" fmla="*/ 1766 h 1286"/>
                <a:gd name="T168" fmla="+- 0 20935 20935"/>
                <a:gd name="T169" fmla="*/ T168 w 1286"/>
                <a:gd name="T170" fmla="+- 0 1841 1198"/>
                <a:gd name="T171" fmla="*/ 1841 h 1286"/>
                <a:gd name="T172" fmla="+- 0 20939 20935"/>
                <a:gd name="T173" fmla="*/ T172 w 1286"/>
                <a:gd name="T174" fmla="+- 0 1916 1198"/>
                <a:gd name="T175" fmla="*/ 1916 h 1286"/>
                <a:gd name="T176" fmla="+- 0 20952 20935"/>
                <a:gd name="T177" fmla="*/ T176 w 1286"/>
                <a:gd name="T178" fmla="+- 0 1988 1198"/>
                <a:gd name="T179" fmla="*/ 1988 h 1286"/>
                <a:gd name="T180" fmla="+- 0 20972 20935"/>
                <a:gd name="T181" fmla="*/ T180 w 1286"/>
                <a:gd name="T182" fmla="+- 0 2058 1198"/>
                <a:gd name="T183" fmla="*/ 2058 h 1286"/>
                <a:gd name="T184" fmla="+- 0 21000 20935"/>
                <a:gd name="T185" fmla="*/ T184 w 1286"/>
                <a:gd name="T186" fmla="+- 0 2123 1198"/>
                <a:gd name="T187" fmla="*/ 2123 h 1286"/>
                <a:gd name="T188" fmla="+- 0 21035 20935"/>
                <a:gd name="T189" fmla="*/ T188 w 1286"/>
                <a:gd name="T190" fmla="+- 0 2185 1198"/>
                <a:gd name="T191" fmla="*/ 2185 h 1286"/>
                <a:gd name="T192" fmla="+- 0 21076 20935"/>
                <a:gd name="T193" fmla="*/ T192 w 1286"/>
                <a:gd name="T194" fmla="+- 0 2243 1198"/>
                <a:gd name="T195" fmla="*/ 2243 h 1286"/>
                <a:gd name="T196" fmla="+- 0 21123 20935"/>
                <a:gd name="T197" fmla="*/ T196 w 1286"/>
                <a:gd name="T198" fmla="+- 0 2295 1198"/>
                <a:gd name="T199" fmla="*/ 2295 h 1286"/>
                <a:gd name="T200" fmla="+- 0 21175 20935"/>
                <a:gd name="T201" fmla="*/ T200 w 1286"/>
                <a:gd name="T202" fmla="+- 0 2342 1198"/>
                <a:gd name="T203" fmla="*/ 2342 h 1286"/>
                <a:gd name="T204" fmla="+- 0 21233 20935"/>
                <a:gd name="T205" fmla="*/ T204 w 1286"/>
                <a:gd name="T206" fmla="+- 0 2383 1198"/>
                <a:gd name="T207" fmla="*/ 2383 h 1286"/>
                <a:gd name="T208" fmla="+- 0 21295 20935"/>
                <a:gd name="T209" fmla="*/ T208 w 1286"/>
                <a:gd name="T210" fmla="+- 0 2418 1198"/>
                <a:gd name="T211" fmla="*/ 2418 h 1286"/>
                <a:gd name="T212" fmla="+- 0 21361 20935"/>
                <a:gd name="T213" fmla="*/ T212 w 1286"/>
                <a:gd name="T214" fmla="+- 0 2446 1198"/>
                <a:gd name="T215" fmla="*/ 2446 h 1286"/>
                <a:gd name="T216" fmla="+- 0 21430 20935"/>
                <a:gd name="T217" fmla="*/ T216 w 1286"/>
                <a:gd name="T218" fmla="+- 0 2466 1198"/>
                <a:gd name="T219" fmla="*/ 2466 h 1286"/>
                <a:gd name="T220" fmla="+- 0 21502 20935"/>
                <a:gd name="T221" fmla="*/ T220 w 1286"/>
                <a:gd name="T222" fmla="+- 0 2479 1198"/>
                <a:gd name="T223" fmla="*/ 2479 h 1286"/>
                <a:gd name="T224" fmla="+- 0 21577 20935"/>
                <a:gd name="T225" fmla="*/ T224 w 1286"/>
                <a:gd name="T226" fmla="+- 0 2483 1198"/>
                <a:gd name="T227" fmla="*/ 2483 h 1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286" h="1286">
                  <a:moveTo>
                    <a:pt x="642" y="1285"/>
                  </a:moveTo>
                  <a:lnTo>
                    <a:pt x="717" y="1281"/>
                  </a:lnTo>
                  <a:lnTo>
                    <a:pt x="790" y="1268"/>
                  </a:lnTo>
                  <a:lnTo>
                    <a:pt x="859" y="1248"/>
                  </a:lnTo>
                  <a:lnTo>
                    <a:pt x="925" y="1220"/>
                  </a:lnTo>
                  <a:lnTo>
                    <a:pt x="987" y="1185"/>
                  </a:lnTo>
                  <a:lnTo>
                    <a:pt x="1044" y="1144"/>
                  </a:lnTo>
                  <a:lnTo>
                    <a:pt x="1097" y="1097"/>
                  </a:lnTo>
                  <a:lnTo>
                    <a:pt x="1144" y="1045"/>
                  </a:lnTo>
                  <a:lnTo>
                    <a:pt x="1185" y="987"/>
                  </a:lnTo>
                  <a:lnTo>
                    <a:pt x="1219" y="925"/>
                  </a:lnTo>
                  <a:lnTo>
                    <a:pt x="1247" y="860"/>
                  </a:lnTo>
                  <a:lnTo>
                    <a:pt x="1268" y="790"/>
                  </a:lnTo>
                  <a:lnTo>
                    <a:pt x="1280" y="718"/>
                  </a:lnTo>
                  <a:lnTo>
                    <a:pt x="1285" y="643"/>
                  </a:lnTo>
                  <a:lnTo>
                    <a:pt x="1280" y="568"/>
                  </a:lnTo>
                  <a:lnTo>
                    <a:pt x="1268" y="496"/>
                  </a:lnTo>
                  <a:lnTo>
                    <a:pt x="1247" y="426"/>
                  </a:lnTo>
                  <a:lnTo>
                    <a:pt x="1219" y="360"/>
                  </a:lnTo>
                  <a:lnTo>
                    <a:pt x="1185" y="298"/>
                  </a:lnTo>
                  <a:lnTo>
                    <a:pt x="1144" y="241"/>
                  </a:lnTo>
                  <a:lnTo>
                    <a:pt x="1097" y="189"/>
                  </a:lnTo>
                  <a:lnTo>
                    <a:pt x="1044" y="142"/>
                  </a:lnTo>
                  <a:lnTo>
                    <a:pt x="987" y="100"/>
                  </a:lnTo>
                  <a:lnTo>
                    <a:pt x="925" y="66"/>
                  </a:lnTo>
                  <a:lnTo>
                    <a:pt x="859" y="38"/>
                  </a:lnTo>
                  <a:lnTo>
                    <a:pt x="790" y="17"/>
                  </a:lnTo>
                  <a:lnTo>
                    <a:pt x="717" y="5"/>
                  </a:lnTo>
                  <a:lnTo>
                    <a:pt x="642" y="0"/>
                  </a:lnTo>
                  <a:lnTo>
                    <a:pt x="567" y="5"/>
                  </a:lnTo>
                  <a:lnTo>
                    <a:pt x="495" y="17"/>
                  </a:lnTo>
                  <a:lnTo>
                    <a:pt x="426" y="38"/>
                  </a:lnTo>
                  <a:lnTo>
                    <a:pt x="360" y="66"/>
                  </a:lnTo>
                  <a:lnTo>
                    <a:pt x="298" y="100"/>
                  </a:lnTo>
                  <a:lnTo>
                    <a:pt x="240" y="142"/>
                  </a:lnTo>
                  <a:lnTo>
                    <a:pt x="188" y="189"/>
                  </a:lnTo>
                  <a:lnTo>
                    <a:pt x="141" y="241"/>
                  </a:lnTo>
                  <a:lnTo>
                    <a:pt x="100" y="298"/>
                  </a:lnTo>
                  <a:lnTo>
                    <a:pt x="65" y="360"/>
                  </a:lnTo>
                  <a:lnTo>
                    <a:pt x="37" y="426"/>
                  </a:lnTo>
                  <a:lnTo>
                    <a:pt x="17" y="496"/>
                  </a:lnTo>
                  <a:lnTo>
                    <a:pt x="4" y="568"/>
                  </a:lnTo>
                  <a:lnTo>
                    <a:pt x="0" y="643"/>
                  </a:lnTo>
                  <a:lnTo>
                    <a:pt x="4" y="718"/>
                  </a:lnTo>
                  <a:lnTo>
                    <a:pt x="17" y="790"/>
                  </a:lnTo>
                  <a:lnTo>
                    <a:pt x="37" y="860"/>
                  </a:lnTo>
                  <a:lnTo>
                    <a:pt x="65" y="925"/>
                  </a:lnTo>
                  <a:lnTo>
                    <a:pt x="100" y="987"/>
                  </a:lnTo>
                  <a:lnTo>
                    <a:pt x="141" y="1045"/>
                  </a:lnTo>
                  <a:lnTo>
                    <a:pt x="188" y="1097"/>
                  </a:lnTo>
                  <a:lnTo>
                    <a:pt x="240" y="1144"/>
                  </a:lnTo>
                  <a:lnTo>
                    <a:pt x="298" y="1185"/>
                  </a:lnTo>
                  <a:lnTo>
                    <a:pt x="360" y="1220"/>
                  </a:lnTo>
                  <a:lnTo>
                    <a:pt x="426" y="1248"/>
                  </a:lnTo>
                  <a:lnTo>
                    <a:pt x="495" y="1268"/>
                  </a:lnTo>
                  <a:lnTo>
                    <a:pt x="567" y="1281"/>
                  </a:lnTo>
                  <a:lnTo>
                    <a:pt x="642" y="1285"/>
                  </a:lnTo>
                  <a:close/>
                </a:path>
              </a:pathLst>
            </a:custGeom>
            <a:noFill/>
            <a:ln w="190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1F092B9-6EE3-6BCD-35CE-6A35ABAEF0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0" y="2153"/>
              <a:ext cx="19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C523AE-E96C-38C3-CCF4-1137BA7EB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7" y="1419"/>
              <a:ext cx="14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2664391-1A1B-9B4D-C3BD-4F256D70D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5" y="1593"/>
              <a:ext cx="314" cy="670"/>
            </a:xfrm>
            <a:custGeom>
              <a:avLst/>
              <a:gdLst>
                <a:gd name="T0" fmla="+- 0 21387 21246"/>
                <a:gd name="T1" fmla="*/ T0 w 314"/>
                <a:gd name="T2" fmla="+- 0 1593 1593"/>
                <a:gd name="T3" fmla="*/ 1593 h 670"/>
                <a:gd name="T4" fmla="+- 0 21297 21246"/>
                <a:gd name="T5" fmla="*/ T4 w 314"/>
                <a:gd name="T6" fmla="+- 0 1593 1593"/>
                <a:gd name="T7" fmla="*/ 1593 h 670"/>
                <a:gd name="T8" fmla="+- 0 21278 21246"/>
                <a:gd name="T9" fmla="*/ T8 w 314"/>
                <a:gd name="T10" fmla="+- 0 1597 1593"/>
                <a:gd name="T11" fmla="*/ 1597 h 670"/>
                <a:gd name="T12" fmla="+- 0 21262 21246"/>
                <a:gd name="T13" fmla="*/ T12 w 314"/>
                <a:gd name="T14" fmla="+- 0 1608 1593"/>
                <a:gd name="T15" fmla="*/ 1608 h 670"/>
                <a:gd name="T16" fmla="+- 0 21251 21246"/>
                <a:gd name="T17" fmla="*/ T16 w 314"/>
                <a:gd name="T18" fmla="+- 0 1624 1593"/>
                <a:gd name="T19" fmla="*/ 1624 h 670"/>
                <a:gd name="T20" fmla="+- 0 21247 21246"/>
                <a:gd name="T21" fmla="*/ T20 w 314"/>
                <a:gd name="T22" fmla="+- 0 1643 1593"/>
                <a:gd name="T23" fmla="*/ 1643 h 670"/>
                <a:gd name="T24" fmla="+- 0 21246 21246"/>
                <a:gd name="T25" fmla="*/ T24 w 314"/>
                <a:gd name="T26" fmla="+- 0 2219 1593"/>
                <a:gd name="T27" fmla="*/ 2219 h 670"/>
                <a:gd name="T28" fmla="+- 0 21249 21246"/>
                <a:gd name="T29" fmla="*/ T28 w 314"/>
                <a:gd name="T30" fmla="+- 0 2236 1593"/>
                <a:gd name="T31" fmla="*/ 2236 h 670"/>
                <a:gd name="T32" fmla="+- 0 21258 21246"/>
                <a:gd name="T33" fmla="*/ T32 w 314"/>
                <a:gd name="T34" fmla="+- 0 2250 1593"/>
                <a:gd name="T35" fmla="*/ 2250 h 670"/>
                <a:gd name="T36" fmla="+- 0 21272 21246"/>
                <a:gd name="T37" fmla="*/ T36 w 314"/>
                <a:gd name="T38" fmla="+- 0 2259 1593"/>
                <a:gd name="T39" fmla="*/ 2259 h 670"/>
                <a:gd name="T40" fmla="+- 0 21289 21246"/>
                <a:gd name="T41" fmla="*/ T40 w 314"/>
                <a:gd name="T42" fmla="+- 0 2263 1593"/>
                <a:gd name="T43" fmla="*/ 2263 h 670"/>
                <a:gd name="T44" fmla="+- 0 21306 21246"/>
                <a:gd name="T45" fmla="*/ T44 w 314"/>
                <a:gd name="T46" fmla="+- 0 2259 1593"/>
                <a:gd name="T47" fmla="*/ 2259 h 670"/>
                <a:gd name="T48" fmla="+- 0 21319 21246"/>
                <a:gd name="T49" fmla="*/ T48 w 314"/>
                <a:gd name="T50" fmla="+- 0 2250 1593"/>
                <a:gd name="T51" fmla="*/ 2250 h 670"/>
                <a:gd name="T52" fmla="+- 0 21329 21246"/>
                <a:gd name="T53" fmla="*/ T52 w 314"/>
                <a:gd name="T54" fmla="+- 0 2236 1593"/>
                <a:gd name="T55" fmla="*/ 2236 h 670"/>
                <a:gd name="T56" fmla="+- 0 21332 21246"/>
                <a:gd name="T57" fmla="*/ T56 w 314"/>
                <a:gd name="T58" fmla="+- 0 2220 1593"/>
                <a:gd name="T59" fmla="*/ 2220 h 670"/>
                <a:gd name="T60" fmla="+- 0 21333 21246"/>
                <a:gd name="T61" fmla="*/ T60 w 314"/>
                <a:gd name="T62" fmla="+- 0 1901 1593"/>
                <a:gd name="T63" fmla="*/ 1901 h 670"/>
                <a:gd name="T64" fmla="+- 0 21352 21246"/>
                <a:gd name="T65" fmla="*/ T64 w 314"/>
                <a:gd name="T66" fmla="+- 0 1901 1593"/>
                <a:gd name="T67" fmla="*/ 1901 h 670"/>
                <a:gd name="T68" fmla="+- 0 21352 21246"/>
                <a:gd name="T69" fmla="*/ T68 w 314"/>
                <a:gd name="T70" fmla="+- 0 2220 1593"/>
                <a:gd name="T71" fmla="*/ 2220 h 670"/>
                <a:gd name="T72" fmla="+- 0 21395 21246"/>
                <a:gd name="T73" fmla="*/ T72 w 314"/>
                <a:gd name="T74" fmla="+- 0 2263 1593"/>
                <a:gd name="T75" fmla="*/ 2263 h 670"/>
                <a:gd name="T76" fmla="+- 0 21411 21246"/>
                <a:gd name="T77" fmla="*/ T76 w 314"/>
                <a:gd name="T78" fmla="+- 0 2259 1593"/>
                <a:gd name="T79" fmla="*/ 2259 h 670"/>
                <a:gd name="T80" fmla="+- 0 21425 21246"/>
                <a:gd name="T81" fmla="*/ T80 w 314"/>
                <a:gd name="T82" fmla="+- 0 2250 1593"/>
                <a:gd name="T83" fmla="*/ 2250 h 670"/>
                <a:gd name="T84" fmla="+- 0 21434 21246"/>
                <a:gd name="T85" fmla="*/ T84 w 314"/>
                <a:gd name="T86" fmla="+- 0 2236 1593"/>
                <a:gd name="T87" fmla="*/ 2236 h 670"/>
                <a:gd name="T88" fmla="+- 0 21438 21246"/>
                <a:gd name="T89" fmla="*/ T88 w 314"/>
                <a:gd name="T90" fmla="+- 0 2220 1593"/>
                <a:gd name="T91" fmla="*/ 2220 h 670"/>
                <a:gd name="T92" fmla="+- 0 21437 21246"/>
                <a:gd name="T93" fmla="*/ T92 w 314"/>
                <a:gd name="T94" fmla="+- 0 1820 1593"/>
                <a:gd name="T95" fmla="*/ 1820 h 670"/>
                <a:gd name="T96" fmla="+- 0 21379 21246"/>
                <a:gd name="T97" fmla="*/ T96 w 314"/>
                <a:gd name="T98" fmla="+- 0 1813 1593"/>
                <a:gd name="T99" fmla="*/ 1813 h 670"/>
                <a:gd name="T100" fmla="+- 0 21367 21246"/>
                <a:gd name="T101" fmla="*/ T100 w 314"/>
                <a:gd name="T102" fmla="+- 0 1811 1593"/>
                <a:gd name="T103" fmla="*/ 1811 h 670"/>
                <a:gd name="T104" fmla="+- 0 21357 21246"/>
                <a:gd name="T105" fmla="*/ T104 w 314"/>
                <a:gd name="T106" fmla="+- 0 1805 1593"/>
                <a:gd name="T107" fmla="*/ 1805 h 670"/>
                <a:gd name="T108" fmla="+- 0 21348 21246"/>
                <a:gd name="T109" fmla="*/ T108 w 314"/>
                <a:gd name="T110" fmla="+- 0 1794 1593"/>
                <a:gd name="T111" fmla="*/ 1794 h 670"/>
                <a:gd name="T112" fmla="+- 0 21291 21246"/>
                <a:gd name="T113" fmla="*/ T112 w 314"/>
                <a:gd name="T114" fmla="+- 0 1686 1593"/>
                <a:gd name="T115" fmla="*/ 1686 h 670"/>
                <a:gd name="T116" fmla="+- 0 21379 21246"/>
                <a:gd name="T117" fmla="*/ T116 w 314"/>
                <a:gd name="T118" fmla="+- 0 1774 1593"/>
                <a:gd name="T119" fmla="*/ 1774 h 670"/>
                <a:gd name="T120" fmla="+- 0 21386 21246"/>
                <a:gd name="T121" fmla="*/ T120 w 314"/>
                <a:gd name="T122" fmla="+- 0 1778 1593"/>
                <a:gd name="T123" fmla="*/ 1778 h 670"/>
                <a:gd name="T124" fmla="+- 0 21519 21246"/>
                <a:gd name="T125" fmla="*/ T124 w 314"/>
                <a:gd name="T126" fmla="+- 0 1793 1593"/>
                <a:gd name="T127" fmla="*/ 1793 h 670"/>
                <a:gd name="T128" fmla="+- 0 21534 21246"/>
                <a:gd name="T129" fmla="*/ T128 w 314"/>
                <a:gd name="T130" fmla="+- 0 1792 1593"/>
                <a:gd name="T131" fmla="*/ 1792 h 670"/>
                <a:gd name="T132" fmla="+- 0 21546 21246"/>
                <a:gd name="T133" fmla="*/ T132 w 314"/>
                <a:gd name="T134" fmla="+- 0 1786 1593"/>
                <a:gd name="T135" fmla="*/ 1786 h 670"/>
                <a:gd name="T136" fmla="+- 0 21555 21246"/>
                <a:gd name="T137" fmla="*/ T136 w 314"/>
                <a:gd name="T138" fmla="+- 0 1775 1593"/>
                <a:gd name="T139" fmla="*/ 1775 h 670"/>
                <a:gd name="T140" fmla="+- 0 21559 21246"/>
                <a:gd name="T141" fmla="*/ T140 w 314"/>
                <a:gd name="T142" fmla="+- 0 1762 1593"/>
                <a:gd name="T143" fmla="*/ 1762 h 670"/>
                <a:gd name="T144" fmla="+- 0 21558 21246"/>
                <a:gd name="T145" fmla="*/ T144 w 314"/>
                <a:gd name="T146" fmla="+- 0 1748 1593"/>
                <a:gd name="T147" fmla="*/ 1748 h 670"/>
                <a:gd name="T148" fmla="+- 0 21552 21246"/>
                <a:gd name="T149" fmla="*/ T148 w 314"/>
                <a:gd name="T150" fmla="+- 0 1735 1593"/>
                <a:gd name="T151" fmla="*/ 1735 h 670"/>
                <a:gd name="T152" fmla="+- 0 21541 21246"/>
                <a:gd name="T153" fmla="*/ T152 w 314"/>
                <a:gd name="T154" fmla="+- 0 1726 1593"/>
                <a:gd name="T155" fmla="*/ 1726 h 670"/>
                <a:gd name="T156" fmla="+- 0 21528 21246"/>
                <a:gd name="T157" fmla="*/ T156 w 314"/>
                <a:gd name="T158" fmla="+- 0 1722 1593"/>
                <a:gd name="T159" fmla="*/ 1722 h 670"/>
                <a:gd name="T160" fmla="+- 0 21415 21246"/>
                <a:gd name="T161" fmla="*/ T160 w 314"/>
                <a:gd name="T162" fmla="+- 0 1709 1593"/>
                <a:gd name="T163" fmla="*/ 1709 h 670"/>
                <a:gd name="T164" fmla="+- 0 21341 21246"/>
                <a:gd name="T165" fmla="*/ T164 w 314"/>
                <a:gd name="T166" fmla="+- 0 1636 1593"/>
                <a:gd name="T167" fmla="*/ 1636 h 670"/>
                <a:gd name="T168" fmla="+- 0 21411 21246"/>
                <a:gd name="T169" fmla="*/ T168 w 314"/>
                <a:gd name="T170" fmla="+- 0 1672 1593"/>
                <a:gd name="T171" fmla="*/ 1672 h 670"/>
                <a:gd name="T172" fmla="+- 0 21437 21246"/>
                <a:gd name="T173" fmla="*/ T172 w 314"/>
                <a:gd name="T174" fmla="+- 0 1675 1593"/>
                <a:gd name="T175" fmla="*/ 1675 h 670"/>
                <a:gd name="T176" fmla="+- 0 21437 21246"/>
                <a:gd name="T177" fmla="*/ T176 w 314"/>
                <a:gd name="T178" fmla="+- 0 1643 1593"/>
                <a:gd name="T179" fmla="*/ 1643 h 670"/>
                <a:gd name="T180" fmla="+- 0 21433 21246"/>
                <a:gd name="T181" fmla="*/ T180 w 314"/>
                <a:gd name="T182" fmla="+- 0 1624 1593"/>
                <a:gd name="T183" fmla="*/ 1624 h 670"/>
                <a:gd name="T184" fmla="+- 0 21422 21246"/>
                <a:gd name="T185" fmla="*/ T184 w 314"/>
                <a:gd name="T186" fmla="+- 0 1608 1593"/>
                <a:gd name="T187" fmla="*/ 1608 h 670"/>
                <a:gd name="T188" fmla="+- 0 21406 21246"/>
                <a:gd name="T189" fmla="*/ T188 w 314"/>
                <a:gd name="T190" fmla="+- 0 1597 1593"/>
                <a:gd name="T191" fmla="*/ 1597 h 670"/>
                <a:gd name="T192" fmla="+- 0 21387 21246"/>
                <a:gd name="T193" fmla="*/ T192 w 314"/>
                <a:gd name="T194" fmla="+- 0 1593 1593"/>
                <a:gd name="T195" fmla="*/ 1593 h 6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14" h="670">
                  <a:moveTo>
                    <a:pt x="141" y="0"/>
                  </a:moveTo>
                  <a:lnTo>
                    <a:pt x="51" y="0"/>
                  </a:lnTo>
                  <a:lnTo>
                    <a:pt x="32" y="4"/>
                  </a:lnTo>
                  <a:lnTo>
                    <a:pt x="16" y="15"/>
                  </a:lnTo>
                  <a:lnTo>
                    <a:pt x="5" y="31"/>
                  </a:lnTo>
                  <a:lnTo>
                    <a:pt x="1" y="50"/>
                  </a:lnTo>
                  <a:lnTo>
                    <a:pt x="0" y="626"/>
                  </a:lnTo>
                  <a:lnTo>
                    <a:pt x="3" y="643"/>
                  </a:lnTo>
                  <a:lnTo>
                    <a:pt x="12" y="657"/>
                  </a:lnTo>
                  <a:lnTo>
                    <a:pt x="26" y="666"/>
                  </a:lnTo>
                  <a:lnTo>
                    <a:pt x="43" y="670"/>
                  </a:lnTo>
                  <a:lnTo>
                    <a:pt x="60" y="666"/>
                  </a:lnTo>
                  <a:lnTo>
                    <a:pt x="73" y="657"/>
                  </a:lnTo>
                  <a:lnTo>
                    <a:pt x="83" y="643"/>
                  </a:lnTo>
                  <a:lnTo>
                    <a:pt x="86" y="627"/>
                  </a:lnTo>
                  <a:lnTo>
                    <a:pt x="87" y="308"/>
                  </a:lnTo>
                  <a:lnTo>
                    <a:pt x="106" y="308"/>
                  </a:lnTo>
                  <a:lnTo>
                    <a:pt x="106" y="627"/>
                  </a:lnTo>
                  <a:lnTo>
                    <a:pt x="149" y="670"/>
                  </a:lnTo>
                  <a:lnTo>
                    <a:pt x="165" y="666"/>
                  </a:lnTo>
                  <a:lnTo>
                    <a:pt x="179" y="657"/>
                  </a:lnTo>
                  <a:lnTo>
                    <a:pt x="188" y="643"/>
                  </a:lnTo>
                  <a:lnTo>
                    <a:pt x="192" y="627"/>
                  </a:lnTo>
                  <a:lnTo>
                    <a:pt x="191" y="227"/>
                  </a:lnTo>
                  <a:lnTo>
                    <a:pt x="133" y="220"/>
                  </a:lnTo>
                  <a:lnTo>
                    <a:pt x="121" y="218"/>
                  </a:lnTo>
                  <a:lnTo>
                    <a:pt x="111" y="212"/>
                  </a:lnTo>
                  <a:lnTo>
                    <a:pt x="102" y="201"/>
                  </a:lnTo>
                  <a:lnTo>
                    <a:pt x="45" y="93"/>
                  </a:lnTo>
                  <a:lnTo>
                    <a:pt x="133" y="181"/>
                  </a:lnTo>
                  <a:lnTo>
                    <a:pt x="140" y="185"/>
                  </a:lnTo>
                  <a:lnTo>
                    <a:pt x="273" y="200"/>
                  </a:lnTo>
                  <a:lnTo>
                    <a:pt x="288" y="199"/>
                  </a:lnTo>
                  <a:lnTo>
                    <a:pt x="300" y="193"/>
                  </a:lnTo>
                  <a:lnTo>
                    <a:pt x="309" y="182"/>
                  </a:lnTo>
                  <a:lnTo>
                    <a:pt x="313" y="169"/>
                  </a:lnTo>
                  <a:lnTo>
                    <a:pt x="312" y="155"/>
                  </a:lnTo>
                  <a:lnTo>
                    <a:pt x="306" y="142"/>
                  </a:lnTo>
                  <a:lnTo>
                    <a:pt x="295" y="133"/>
                  </a:lnTo>
                  <a:lnTo>
                    <a:pt x="282" y="129"/>
                  </a:lnTo>
                  <a:lnTo>
                    <a:pt x="169" y="116"/>
                  </a:lnTo>
                  <a:lnTo>
                    <a:pt x="95" y="43"/>
                  </a:lnTo>
                  <a:lnTo>
                    <a:pt x="165" y="79"/>
                  </a:lnTo>
                  <a:lnTo>
                    <a:pt x="191" y="82"/>
                  </a:lnTo>
                  <a:lnTo>
                    <a:pt x="191" y="50"/>
                  </a:lnTo>
                  <a:lnTo>
                    <a:pt x="187" y="31"/>
                  </a:lnTo>
                  <a:lnTo>
                    <a:pt x="176" y="15"/>
                  </a:lnTo>
                  <a:lnTo>
                    <a:pt x="160" y="4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A0AE7E-DAA6-CC23-D7F4-99959C2C7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1" y="1419"/>
              <a:ext cx="14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AutoShape 215">
              <a:extLst>
                <a:ext uri="{FF2B5EF4-FFF2-40B4-BE49-F238E27FC236}">
                  <a16:creationId xmlns:a16="http://schemas.microsoft.com/office/drawing/2014/main" id="{B827C4AC-F652-6087-BC55-9E589E27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6" y="1593"/>
              <a:ext cx="382" cy="541"/>
            </a:xfrm>
            <a:custGeom>
              <a:avLst/>
              <a:gdLst>
                <a:gd name="T0" fmla="+- 0 21721 21567"/>
                <a:gd name="T1" fmla="*/ T0 w 382"/>
                <a:gd name="T2" fmla="+- 0 1970 1593"/>
                <a:gd name="T3" fmla="*/ 1970 h 541"/>
                <a:gd name="T4" fmla="+- 0 21712 21567"/>
                <a:gd name="T5" fmla="*/ T4 w 382"/>
                <a:gd name="T6" fmla="+- 0 2125 1593"/>
                <a:gd name="T7" fmla="*/ 2125 h 541"/>
                <a:gd name="T8" fmla="+- 0 21940 21567"/>
                <a:gd name="T9" fmla="*/ T8 w 382"/>
                <a:gd name="T10" fmla="+- 0 2133 1593"/>
                <a:gd name="T11" fmla="*/ 2133 h 541"/>
                <a:gd name="T12" fmla="+- 0 21949 21567"/>
                <a:gd name="T13" fmla="*/ T12 w 382"/>
                <a:gd name="T14" fmla="+- 0 1979 1593"/>
                <a:gd name="T15" fmla="*/ 1979 h 541"/>
                <a:gd name="T16" fmla="+- 0 21884 21567"/>
                <a:gd name="T17" fmla="*/ T16 w 382"/>
                <a:gd name="T18" fmla="+- 0 1899 1593"/>
                <a:gd name="T19" fmla="*/ 1899 h 541"/>
                <a:gd name="T20" fmla="+- 0 21769 21567"/>
                <a:gd name="T21" fmla="*/ T20 w 382"/>
                <a:gd name="T22" fmla="+- 0 1907 1593"/>
                <a:gd name="T23" fmla="*/ 1907 h 541"/>
                <a:gd name="T24" fmla="+- 0 21806 21567"/>
                <a:gd name="T25" fmla="*/ T24 w 382"/>
                <a:gd name="T26" fmla="+- 0 1970 1593"/>
                <a:gd name="T27" fmla="*/ 1970 h 541"/>
                <a:gd name="T28" fmla="+- 0 21892 21567"/>
                <a:gd name="T29" fmla="*/ T28 w 382"/>
                <a:gd name="T30" fmla="+- 0 1939 1593"/>
                <a:gd name="T31" fmla="*/ 1939 h 541"/>
                <a:gd name="T32" fmla="+- 0 21884 21567"/>
                <a:gd name="T33" fmla="*/ T32 w 382"/>
                <a:gd name="T34" fmla="+- 0 1899 1593"/>
                <a:gd name="T35" fmla="*/ 1899 h 541"/>
                <a:gd name="T36" fmla="+- 0 21855 21567"/>
                <a:gd name="T37" fmla="*/ T36 w 382"/>
                <a:gd name="T38" fmla="+- 0 1939 1593"/>
                <a:gd name="T39" fmla="*/ 1939 h 541"/>
                <a:gd name="T40" fmla="+- 0 21892 21567"/>
                <a:gd name="T41" fmla="*/ T40 w 382"/>
                <a:gd name="T42" fmla="+- 0 1970 1593"/>
                <a:gd name="T43" fmla="*/ 1970 h 541"/>
                <a:gd name="T44" fmla="+- 0 21780 21567"/>
                <a:gd name="T45" fmla="*/ T44 w 382"/>
                <a:gd name="T46" fmla="+- 0 1739 1593"/>
                <a:gd name="T47" fmla="*/ 1739 h 541"/>
                <a:gd name="T48" fmla="+- 0 21700 21567"/>
                <a:gd name="T49" fmla="*/ T48 w 382"/>
                <a:gd name="T50" fmla="+- 0 1950 1593"/>
                <a:gd name="T51" fmla="*/ 1950 h 541"/>
                <a:gd name="T52" fmla="+- 0 21722 21567"/>
                <a:gd name="T53" fmla="*/ T52 w 382"/>
                <a:gd name="T54" fmla="+- 0 1940 1593"/>
                <a:gd name="T55" fmla="*/ 1940 h 541"/>
                <a:gd name="T56" fmla="+- 0 21738 21567"/>
                <a:gd name="T57" fmla="*/ T56 w 382"/>
                <a:gd name="T58" fmla="+- 0 1939 1593"/>
                <a:gd name="T59" fmla="*/ 1939 h 541"/>
                <a:gd name="T60" fmla="+- 0 21740 21567"/>
                <a:gd name="T61" fmla="*/ T60 w 382"/>
                <a:gd name="T62" fmla="+- 0 1903 1593"/>
                <a:gd name="T63" fmla="*/ 1903 h 541"/>
                <a:gd name="T64" fmla="+- 0 21755 21567"/>
                <a:gd name="T65" fmla="*/ T64 w 382"/>
                <a:gd name="T66" fmla="+- 0 1880 1593"/>
                <a:gd name="T67" fmla="*/ 1880 h 541"/>
                <a:gd name="T68" fmla="+- 0 21783 21567"/>
                <a:gd name="T69" fmla="*/ T68 w 382"/>
                <a:gd name="T70" fmla="+- 0 1771 1593"/>
                <a:gd name="T71" fmla="*/ 1771 h 541"/>
                <a:gd name="T72" fmla="+- 0 21851 21567"/>
                <a:gd name="T73" fmla="*/ T72 w 382"/>
                <a:gd name="T74" fmla="+- 0 1939 1593"/>
                <a:gd name="T75" fmla="*/ 1939 h 541"/>
                <a:gd name="T76" fmla="+- 0 21812 21567"/>
                <a:gd name="T77" fmla="*/ T76 w 382"/>
                <a:gd name="T78" fmla="+- 0 1943 1593"/>
                <a:gd name="T79" fmla="*/ 1943 h 541"/>
                <a:gd name="T80" fmla="+- 0 21826 21567"/>
                <a:gd name="T81" fmla="*/ T80 w 382"/>
                <a:gd name="T82" fmla="+- 0 1946 1593"/>
                <a:gd name="T83" fmla="*/ 1946 h 541"/>
                <a:gd name="T84" fmla="+- 0 21838 21567"/>
                <a:gd name="T85" fmla="*/ T84 w 382"/>
                <a:gd name="T86" fmla="+- 0 1947 1593"/>
                <a:gd name="T87" fmla="*/ 1947 h 541"/>
                <a:gd name="T88" fmla="+- 0 21851 21567"/>
                <a:gd name="T89" fmla="*/ T88 w 382"/>
                <a:gd name="T90" fmla="+- 0 1939 1593"/>
                <a:gd name="T91" fmla="*/ 1939 h 541"/>
                <a:gd name="T92" fmla="+- 0 21774 21567"/>
                <a:gd name="T93" fmla="*/ T92 w 382"/>
                <a:gd name="T94" fmla="+- 0 1673 1593"/>
                <a:gd name="T95" fmla="*/ 1673 h 541"/>
                <a:gd name="T96" fmla="+- 0 21795 21567"/>
                <a:gd name="T97" fmla="*/ T96 w 382"/>
                <a:gd name="T98" fmla="+- 0 1899 1593"/>
                <a:gd name="T99" fmla="*/ 1899 h 541"/>
                <a:gd name="T100" fmla="+- 0 21886 21567"/>
                <a:gd name="T101" fmla="*/ T100 w 382"/>
                <a:gd name="T102" fmla="+- 0 1787 1593"/>
                <a:gd name="T103" fmla="*/ 1787 h 541"/>
                <a:gd name="T104" fmla="+- 0 21886 21567"/>
                <a:gd name="T105" fmla="*/ T104 w 382"/>
                <a:gd name="T106" fmla="+- 0 1775 1593"/>
                <a:gd name="T107" fmla="*/ 1775 h 541"/>
                <a:gd name="T108" fmla="+- 0 21850 21567"/>
                <a:gd name="T109" fmla="*/ T108 w 382"/>
                <a:gd name="T110" fmla="+- 0 1673 1593"/>
                <a:gd name="T111" fmla="*/ 1673 h 541"/>
                <a:gd name="T112" fmla="+- 0 21751 21567"/>
                <a:gd name="T113" fmla="*/ T112 w 382"/>
                <a:gd name="T114" fmla="+- 0 1593 1593"/>
                <a:gd name="T115" fmla="*/ 1593 h 541"/>
                <a:gd name="T116" fmla="+- 0 21715 21567"/>
                <a:gd name="T117" fmla="*/ T116 w 382"/>
                <a:gd name="T118" fmla="+- 0 1608 1593"/>
                <a:gd name="T119" fmla="*/ 1608 h 541"/>
                <a:gd name="T120" fmla="+- 0 21701 21567"/>
                <a:gd name="T121" fmla="*/ T120 w 382"/>
                <a:gd name="T122" fmla="+- 0 1643 1593"/>
                <a:gd name="T123" fmla="*/ 1643 h 541"/>
                <a:gd name="T124" fmla="+- 0 21586 21567"/>
                <a:gd name="T125" fmla="*/ T124 w 382"/>
                <a:gd name="T126" fmla="+- 0 1722 1593"/>
                <a:gd name="T127" fmla="*/ 1722 h 541"/>
                <a:gd name="T128" fmla="+- 0 21594 21567"/>
                <a:gd name="T129" fmla="*/ T128 w 382"/>
                <a:gd name="T130" fmla="+- 0 1743 1593"/>
                <a:gd name="T131" fmla="*/ 1743 h 541"/>
                <a:gd name="T132" fmla="+- 0 21595 21567"/>
                <a:gd name="T133" fmla="*/ T132 w 382"/>
                <a:gd name="T134" fmla="+- 0 1766 1593"/>
                <a:gd name="T135" fmla="*/ 1766 h 541"/>
                <a:gd name="T136" fmla="+- 0 21586 21567"/>
                <a:gd name="T137" fmla="*/ T136 w 382"/>
                <a:gd name="T138" fmla="+- 0 1794 1593"/>
                <a:gd name="T139" fmla="*/ 1794 h 541"/>
                <a:gd name="T140" fmla="+- 0 21567 21567"/>
                <a:gd name="T141" fmla="*/ T140 w 382"/>
                <a:gd name="T142" fmla="+- 0 1815 1593"/>
                <a:gd name="T143" fmla="*/ 1815 h 541"/>
                <a:gd name="T144" fmla="+- 0 21570 21567"/>
                <a:gd name="T145" fmla="*/ T144 w 382"/>
                <a:gd name="T146" fmla="+- 0 1813 1593"/>
                <a:gd name="T147" fmla="*/ 1813 h 541"/>
                <a:gd name="T148" fmla="+- 0 21780 21567"/>
                <a:gd name="T149" fmla="*/ T148 w 382"/>
                <a:gd name="T150" fmla="+- 0 1739 1593"/>
                <a:gd name="T151" fmla="*/ 1739 h 541"/>
                <a:gd name="T152" fmla="+- 0 21774 21567"/>
                <a:gd name="T153" fmla="*/ T152 w 382"/>
                <a:gd name="T154" fmla="+- 0 1673 1593"/>
                <a:gd name="T155" fmla="*/ 1673 h 541"/>
                <a:gd name="T156" fmla="+- 0 21842 21567"/>
                <a:gd name="T157" fmla="*/ T156 w 382"/>
                <a:gd name="T158" fmla="+- 0 1649 1593"/>
                <a:gd name="T159" fmla="*/ 1649 h 541"/>
                <a:gd name="T160" fmla="+- 0 21891 21567"/>
                <a:gd name="T161" fmla="*/ T160 w 382"/>
                <a:gd name="T162" fmla="+- 0 1643 1593"/>
                <a:gd name="T163" fmla="*/ 1643 h 541"/>
                <a:gd name="T164" fmla="+- 0 21876 21567"/>
                <a:gd name="T165" fmla="*/ T164 w 382"/>
                <a:gd name="T166" fmla="+- 0 1608 1593"/>
                <a:gd name="T167" fmla="*/ 1608 h 541"/>
                <a:gd name="T168" fmla="+- 0 21841 21567"/>
                <a:gd name="T169" fmla="*/ T168 w 382"/>
                <a:gd name="T170" fmla="+- 0 1593 1593"/>
                <a:gd name="T171" fmla="*/ 1593 h 541"/>
                <a:gd name="T172" fmla="+- 0 21842 21567"/>
                <a:gd name="T173" fmla="*/ T172 w 382"/>
                <a:gd name="T174" fmla="+- 0 1649 1593"/>
                <a:gd name="T175" fmla="*/ 1649 h 541"/>
                <a:gd name="T176" fmla="+- 0 21891 21567"/>
                <a:gd name="T177" fmla="*/ T176 w 382"/>
                <a:gd name="T178" fmla="+- 0 1723 1593"/>
                <a:gd name="T179" fmla="*/ 1723 h 5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382" h="541">
                  <a:moveTo>
                    <a:pt x="373" y="377"/>
                  </a:moveTo>
                  <a:lnTo>
                    <a:pt x="154" y="377"/>
                  </a:lnTo>
                  <a:lnTo>
                    <a:pt x="145" y="386"/>
                  </a:lnTo>
                  <a:lnTo>
                    <a:pt x="145" y="532"/>
                  </a:lnTo>
                  <a:lnTo>
                    <a:pt x="154" y="540"/>
                  </a:lnTo>
                  <a:lnTo>
                    <a:pt x="373" y="540"/>
                  </a:lnTo>
                  <a:lnTo>
                    <a:pt x="382" y="532"/>
                  </a:lnTo>
                  <a:lnTo>
                    <a:pt x="382" y="386"/>
                  </a:lnTo>
                  <a:lnTo>
                    <a:pt x="373" y="377"/>
                  </a:lnTo>
                  <a:close/>
                  <a:moveTo>
                    <a:pt x="317" y="306"/>
                  </a:moveTo>
                  <a:lnTo>
                    <a:pt x="210" y="306"/>
                  </a:lnTo>
                  <a:lnTo>
                    <a:pt x="202" y="314"/>
                  </a:lnTo>
                  <a:lnTo>
                    <a:pt x="202" y="377"/>
                  </a:lnTo>
                  <a:lnTo>
                    <a:pt x="239" y="377"/>
                  </a:lnTo>
                  <a:lnTo>
                    <a:pt x="239" y="346"/>
                  </a:lnTo>
                  <a:lnTo>
                    <a:pt x="325" y="346"/>
                  </a:lnTo>
                  <a:lnTo>
                    <a:pt x="325" y="314"/>
                  </a:lnTo>
                  <a:lnTo>
                    <a:pt x="317" y="306"/>
                  </a:lnTo>
                  <a:close/>
                  <a:moveTo>
                    <a:pt x="325" y="346"/>
                  </a:moveTo>
                  <a:lnTo>
                    <a:pt x="288" y="346"/>
                  </a:lnTo>
                  <a:lnTo>
                    <a:pt x="288" y="377"/>
                  </a:lnTo>
                  <a:lnTo>
                    <a:pt x="325" y="377"/>
                  </a:lnTo>
                  <a:lnTo>
                    <a:pt x="325" y="346"/>
                  </a:lnTo>
                  <a:close/>
                  <a:moveTo>
                    <a:pt x="213" y="146"/>
                  </a:moveTo>
                  <a:lnTo>
                    <a:pt x="134" y="146"/>
                  </a:lnTo>
                  <a:lnTo>
                    <a:pt x="133" y="357"/>
                  </a:lnTo>
                  <a:lnTo>
                    <a:pt x="144" y="350"/>
                  </a:lnTo>
                  <a:lnTo>
                    <a:pt x="155" y="347"/>
                  </a:lnTo>
                  <a:lnTo>
                    <a:pt x="164" y="346"/>
                  </a:lnTo>
                  <a:lnTo>
                    <a:pt x="171" y="346"/>
                  </a:lnTo>
                  <a:lnTo>
                    <a:pt x="171" y="324"/>
                  </a:lnTo>
                  <a:lnTo>
                    <a:pt x="173" y="310"/>
                  </a:lnTo>
                  <a:lnTo>
                    <a:pt x="179" y="298"/>
                  </a:lnTo>
                  <a:lnTo>
                    <a:pt x="188" y="287"/>
                  </a:lnTo>
                  <a:lnTo>
                    <a:pt x="199" y="279"/>
                  </a:lnTo>
                  <a:lnTo>
                    <a:pt x="216" y="178"/>
                  </a:lnTo>
                  <a:lnTo>
                    <a:pt x="213" y="146"/>
                  </a:lnTo>
                  <a:close/>
                  <a:moveTo>
                    <a:pt x="284" y="346"/>
                  </a:moveTo>
                  <a:lnTo>
                    <a:pt x="241" y="346"/>
                  </a:lnTo>
                  <a:lnTo>
                    <a:pt x="245" y="350"/>
                  </a:lnTo>
                  <a:lnTo>
                    <a:pt x="251" y="352"/>
                  </a:lnTo>
                  <a:lnTo>
                    <a:pt x="259" y="353"/>
                  </a:lnTo>
                  <a:lnTo>
                    <a:pt x="261" y="354"/>
                  </a:lnTo>
                  <a:lnTo>
                    <a:pt x="271" y="354"/>
                  </a:lnTo>
                  <a:lnTo>
                    <a:pt x="278" y="351"/>
                  </a:lnTo>
                  <a:lnTo>
                    <a:pt x="284" y="346"/>
                  </a:lnTo>
                  <a:close/>
                  <a:moveTo>
                    <a:pt x="283" y="80"/>
                  </a:moveTo>
                  <a:lnTo>
                    <a:pt x="207" y="80"/>
                  </a:lnTo>
                  <a:lnTo>
                    <a:pt x="246" y="192"/>
                  </a:lnTo>
                  <a:lnTo>
                    <a:pt x="228" y="306"/>
                  </a:lnTo>
                  <a:lnTo>
                    <a:pt x="301" y="306"/>
                  </a:lnTo>
                  <a:lnTo>
                    <a:pt x="319" y="194"/>
                  </a:lnTo>
                  <a:lnTo>
                    <a:pt x="320" y="188"/>
                  </a:lnTo>
                  <a:lnTo>
                    <a:pt x="319" y="182"/>
                  </a:lnTo>
                  <a:lnTo>
                    <a:pt x="317" y="176"/>
                  </a:lnTo>
                  <a:lnTo>
                    <a:pt x="283" y="80"/>
                  </a:lnTo>
                  <a:close/>
                  <a:moveTo>
                    <a:pt x="274" y="0"/>
                  </a:moveTo>
                  <a:lnTo>
                    <a:pt x="184" y="0"/>
                  </a:lnTo>
                  <a:lnTo>
                    <a:pt x="164" y="4"/>
                  </a:lnTo>
                  <a:lnTo>
                    <a:pt x="148" y="15"/>
                  </a:lnTo>
                  <a:lnTo>
                    <a:pt x="138" y="31"/>
                  </a:lnTo>
                  <a:lnTo>
                    <a:pt x="134" y="50"/>
                  </a:lnTo>
                  <a:lnTo>
                    <a:pt x="134" y="63"/>
                  </a:lnTo>
                  <a:lnTo>
                    <a:pt x="19" y="129"/>
                  </a:lnTo>
                  <a:lnTo>
                    <a:pt x="24" y="139"/>
                  </a:lnTo>
                  <a:lnTo>
                    <a:pt x="27" y="150"/>
                  </a:lnTo>
                  <a:lnTo>
                    <a:pt x="28" y="161"/>
                  </a:lnTo>
                  <a:lnTo>
                    <a:pt x="28" y="173"/>
                  </a:lnTo>
                  <a:lnTo>
                    <a:pt x="25" y="188"/>
                  </a:lnTo>
                  <a:lnTo>
                    <a:pt x="19" y="201"/>
                  </a:lnTo>
                  <a:lnTo>
                    <a:pt x="10" y="212"/>
                  </a:lnTo>
                  <a:lnTo>
                    <a:pt x="0" y="222"/>
                  </a:lnTo>
                  <a:lnTo>
                    <a:pt x="1" y="221"/>
                  </a:lnTo>
                  <a:lnTo>
                    <a:pt x="3" y="220"/>
                  </a:lnTo>
                  <a:lnTo>
                    <a:pt x="134" y="146"/>
                  </a:lnTo>
                  <a:lnTo>
                    <a:pt x="213" y="146"/>
                  </a:lnTo>
                  <a:lnTo>
                    <a:pt x="209" y="103"/>
                  </a:lnTo>
                  <a:lnTo>
                    <a:pt x="207" y="80"/>
                  </a:lnTo>
                  <a:lnTo>
                    <a:pt x="283" y="80"/>
                  </a:lnTo>
                  <a:lnTo>
                    <a:pt x="275" y="56"/>
                  </a:lnTo>
                  <a:lnTo>
                    <a:pt x="324" y="56"/>
                  </a:lnTo>
                  <a:lnTo>
                    <a:pt x="324" y="50"/>
                  </a:lnTo>
                  <a:lnTo>
                    <a:pt x="320" y="31"/>
                  </a:lnTo>
                  <a:lnTo>
                    <a:pt x="309" y="15"/>
                  </a:lnTo>
                  <a:lnTo>
                    <a:pt x="293" y="4"/>
                  </a:lnTo>
                  <a:lnTo>
                    <a:pt x="274" y="0"/>
                  </a:lnTo>
                  <a:close/>
                  <a:moveTo>
                    <a:pt x="324" y="56"/>
                  </a:moveTo>
                  <a:lnTo>
                    <a:pt x="275" y="56"/>
                  </a:lnTo>
                  <a:lnTo>
                    <a:pt x="277" y="60"/>
                  </a:lnTo>
                  <a:lnTo>
                    <a:pt x="324" y="130"/>
                  </a:lnTo>
                  <a:lnTo>
                    <a:pt x="324" y="56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8078C4-F0F7-AB00-D5E9-AD56246D9CC4}"/>
              </a:ext>
            </a:extLst>
          </p:cNvPr>
          <p:cNvSpPr txBox="1"/>
          <p:nvPr/>
        </p:nvSpPr>
        <p:spPr>
          <a:xfrm>
            <a:off x="1059663" y="5895364"/>
            <a:ext cx="10780355" cy="962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457200">
              <a:lnSpc>
                <a:spcPct val="107000"/>
              </a:lnSpc>
              <a:spcAft>
                <a:spcPts val="800"/>
              </a:spcAft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Ако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је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подносилац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задовољан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првостепеним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одговором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/</a:t>
            </a:r>
            <a:r>
              <a:rPr lang="en-US" sz="1800" b="1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одлуком</a:t>
            </a:r>
            <a:r>
              <a:rPr lang="en-US" sz="1800" b="1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примљеном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Службе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затвара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све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сложене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жалбе,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менаџер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за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ће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захтевати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од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подносиоца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у писаној форми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потврди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да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је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жалба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адекватно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решена</a:t>
            </a:r>
            <a:r>
              <a:rPr lang="sr-Cyrl-RS" sz="1800" kern="1200" dirty="0">
                <a:solidFill>
                  <a:schemeClr val="bg1">
                    <a:lumMod val="95000"/>
                  </a:schemeClr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52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4207" y="140962"/>
            <a:ext cx="11714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 </a:t>
            </a:r>
            <a:r>
              <a:rPr lang="sr-Cyrl-R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П</a:t>
            </a:r>
            <a:r>
              <a:rPr lang="sr-Cyrl-RS" sz="3600" b="1" dirty="0">
                <a:solidFill>
                  <a:srgbClr val="6F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роцес у другом степену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AE08B0-13EF-BF6C-08E4-883BB5750D37}"/>
              </a:ext>
            </a:extLst>
          </p:cNvPr>
          <p:cNvSpPr txBox="1">
            <a:spLocks/>
          </p:cNvSpPr>
          <p:nvPr/>
        </p:nvSpPr>
        <p:spPr>
          <a:xfrm>
            <a:off x="262772" y="1181287"/>
            <a:ext cx="11675935" cy="468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 algn="just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Уколико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подносилац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није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задовољан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првостепеним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одговором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одлуком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има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право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жалбе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Другостепеној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комисији</a:t>
            </a:r>
            <a:r>
              <a:rPr lang="sr-Cyrl-R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sr-Cyrl-R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за жалбе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Министарства</a:t>
            </a:r>
            <a:r>
              <a:rPr lang="sr-Cyrl-C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рударства и енергетике</a:t>
            </a:r>
            <a:endParaRPr lang="sr-Latn-R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514350" indent="-285750" algn="just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endParaRPr lang="sr-Latn-R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514350" indent="-285750" algn="just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По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пријему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, </a:t>
            </a:r>
            <a:r>
              <a:rPr lang="sr-Cyrl-R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ц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ентрални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менаџер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за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заказује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седницу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Другостепене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комисије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и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подноси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жалбени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предмет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на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разматрање</a:t>
            </a:r>
            <a:endParaRPr lang="sr-Latn-R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514350" indent="-285750" algn="just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endParaRPr lang="sr-Latn-R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514350" indent="-285750" algn="just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Наменски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састанци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између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Другостепене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комисије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и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подносиоца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су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понекад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неопходни</a:t>
            </a:r>
            <a:endParaRPr lang="sr-Latn-R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228600" indent="0" algn="just">
              <a:buClr>
                <a:srgbClr val="19E970"/>
              </a:buClr>
              <a:buSzPct val="88000"/>
            </a:pPr>
            <a:endParaRPr lang="sr-Latn-R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514350" indent="-285750" algn="just">
              <a:buClr>
                <a:srgbClr val="19E970"/>
              </a:buClr>
              <a:buSzPct val="88000"/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Одговор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на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жалбу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се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даје</a:t>
            </a:r>
            <a:r>
              <a:rPr lang="en-US" sz="2400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у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року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од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дана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од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пријема</a:t>
            </a:r>
            <a:r>
              <a:rPr lang="en-US" sz="2400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жалбе</a:t>
            </a:r>
            <a:endParaRPr lang="en-US" sz="2400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9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4207" y="723285"/>
            <a:ext cx="11743585" cy="0"/>
          </a:xfrm>
          <a:prstGeom prst="line">
            <a:avLst/>
          </a:prstGeom>
          <a:ln w="22225">
            <a:solidFill>
              <a:srgbClr val="6EB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4207" y="140962"/>
            <a:ext cx="1171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  </a:t>
            </a:r>
            <a:r>
              <a:rPr lang="ru-RU" sz="3600" b="1" dirty="0">
                <a:solidFill>
                  <a:srgbClr val="6EB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604020202020204" charset="0"/>
                <a:ea typeface="Inter" panose="020B0604020202020204" charset="0"/>
              </a:rPr>
              <a:t>Служба за решавање жалби Светске банке </a:t>
            </a:r>
            <a:endParaRPr lang="en-US" sz="3600" b="1" dirty="0">
              <a:solidFill>
                <a:srgbClr val="6EB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E6E82C-8DF5-E972-2A7F-E8A12E1BCBF5}"/>
              </a:ext>
            </a:extLst>
          </p:cNvPr>
          <p:cNvSpPr txBox="1">
            <a:spLocks/>
          </p:cNvSpPr>
          <p:nvPr/>
        </p:nvSpPr>
        <p:spPr>
          <a:xfrm>
            <a:off x="131386" y="1369616"/>
            <a:ext cx="11929228" cy="435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Заједнице и појединци који верују да на њих негативно утиче пројекат који подржава Светска банка могу поднети жалбе путем постојећег механизма за решавање жалби на нивоу Пројекта или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Службе за решавање жалби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Светске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 банке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100000"/>
              <a:buNone/>
              <a:tabLst/>
              <a:defRPr/>
            </a:pPr>
            <a:endParaRPr kumimoji="0" lang="sr-Latn-R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За информације о томе како поднети жалбу Служби за решавање жалби Светске банке,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посетити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</a:rPr>
              <a:t>: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http://www.worldbank.org/en/projects-operations/products-and-services/grievance-redress-service</a:t>
            </a:r>
            <a:endParaRPr kumimoji="0" lang="sr-Latn-R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Font typeface="Wingdings" panose="05000000000000000000" pitchFamily="2" charset="2"/>
              <a:buChar char="§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344"/>
              </a:buClr>
              <a:buSzPct val="88000"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852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9E172C7CBD642AF3D7FF896E05E39" ma:contentTypeVersion="15" ma:contentTypeDescription="Create a new document." ma:contentTypeScope="" ma:versionID="28c8fb8b1822586a01293fd3107aa93f">
  <xsd:schema xmlns:xsd="http://www.w3.org/2001/XMLSchema" xmlns:xs="http://www.w3.org/2001/XMLSchema" xmlns:p="http://schemas.microsoft.com/office/2006/metadata/properties" xmlns:ns2="64de8687-fba9-40b2-b00d-4ecc1c7a8b27" xmlns:ns3="759c59d9-0636-468c-8948-90540cd231ad" targetNamespace="http://schemas.microsoft.com/office/2006/metadata/properties" ma:root="true" ma:fieldsID="167544d1a219fb0f23c3f8697d71812d" ns2:_="" ns3:_="">
    <xsd:import namespace="64de8687-fba9-40b2-b00d-4ecc1c7a8b27"/>
    <xsd:import namespace="759c59d9-0636-468c-8948-90540cd23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e8687-fba9-40b2-b00d-4ecc1c7a8b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ed18308-855f-46e6-ae18-19cd8e886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c59d9-0636-468c-8948-90540cd231a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0e77337-f9e0-478d-bc16-30b9ded4733c}" ma:internalName="TaxCatchAll" ma:showField="CatchAllData" ma:web="759c59d9-0636-468c-8948-90540cd23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de8687-fba9-40b2-b00d-4ecc1c7a8b27">
      <Terms xmlns="http://schemas.microsoft.com/office/infopath/2007/PartnerControls"/>
    </lcf76f155ced4ddcb4097134ff3c332f>
    <TaxCatchAll xmlns="759c59d9-0636-468c-8948-90540cd231ad" xsi:nil="true"/>
    <SharedWithUsers xmlns="759c59d9-0636-468c-8948-90540cd231a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3B010A9-020F-4A81-96DC-F6F8B6CEF5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588A98-AE91-4281-A9AF-AE2717C30612}"/>
</file>

<file path=customXml/itemProps3.xml><?xml version="1.0" encoding="utf-8"?>
<ds:datastoreItem xmlns:ds="http://schemas.openxmlformats.org/officeDocument/2006/customXml" ds:itemID="{54E1C6B7-4F71-42B3-8781-220A3E481103}">
  <ds:schemaRefs>
    <ds:schemaRef ds:uri="http://schemas.microsoft.com/office/2006/metadata/properties"/>
    <ds:schemaRef ds:uri="http://schemas.microsoft.com/office/infopath/2007/PartnerControls"/>
    <ds:schemaRef ds:uri="e44e14a5-88d0-4815-b116-782feb2ef42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3064</TotalTime>
  <Words>1004</Words>
  <Application>Microsoft Office PowerPoint</Application>
  <PresentationFormat>Widescreen</PresentationFormat>
  <Paragraphs>93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Vukica Maričić</dc:creator>
  <cp:lastModifiedBy>Dejan Pavlović</cp:lastModifiedBy>
  <cp:revision>108</cp:revision>
  <dcterms:created xsi:type="dcterms:W3CDTF">2024-01-09T13:41:52Z</dcterms:created>
  <dcterms:modified xsi:type="dcterms:W3CDTF">2025-10-28T22:39:32Z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0x0101007DB9E172C7CBD642AF3D7FF896E05E39</vt:lpwstr>
  </property>
  <property fmtid="{D5CDD505-2E9C-101B-9397-08002B2CF9AE}" pid="4" name="MediaServiceImageTags">
    <vt:lpwstr/>
  </property>
  <property fmtid="{D5CDD505-2E9C-101B-9397-08002B2CF9AE}" pid="5" name="Order">
    <vt:lpwstr>52623500.0000000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